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Lst>
  <p:notesMasterIdLst>
    <p:notesMasterId r:id="rId38"/>
  </p:notesMasterIdLst>
  <p:sldIdLst>
    <p:sldId id="256" r:id="rId5"/>
    <p:sldId id="293" r:id="rId6"/>
    <p:sldId id="294" r:id="rId7"/>
    <p:sldId id="299" r:id="rId8"/>
    <p:sldId id="277" r:id="rId9"/>
    <p:sldId id="284" r:id="rId10"/>
    <p:sldId id="285" r:id="rId11"/>
    <p:sldId id="286" r:id="rId12"/>
    <p:sldId id="290" r:id="rId13"/>
    <p:sldId id="282" r:id="rId14"/>
    <p:sldId id="262" r:id="rId15"/>
    <p:sldId id="295" r:id="rId16"/>
    <p:sldId id="272" r:id="rId17"/>
    <p:sldId id="273" r:id="rId18"/>
    <p:sldId id="275" r:id="rId19"/>
    <p:sldId id="281" r:id="rId20"/>
    <p:sldId id="269" r:id="rId21"/>
    <p:sldId id="297" r:id="rId22"/>
    <p:sldId id="288" r:id="rId23"/>
    <p:sldId id="287" r:id="rId24"/>
    <p:sldId id="289" r:id="rId25"/>
    <p:sldId id="283" r:id="rId26"/>
    <p:sldId id="265" r:id="rId27"/>
    <p:sldId id="266" r:id="rId28"/>
    <p:sldId id="291" r:id="rId29"/>
    <p:sldId id="259" r:id="rId30"/>
    <p:sldId id="296" r:id="rId31"/>
    <p:sldId id="292" r:id="rId32"/>
    <p:sldId id="257" r:id="rId33"/>
    <p:sldId id="260" r:id="rId34"/>
    <p:sldId id="298" r:id="rId35"/>
    <p:sldId id="264" r:id="rId36"/>
    <p:sldId id="30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EFA4"/>
    <a:srgbClr val="2C4C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06BC65-FE89-48D6-815D-14E653804527}" v="23" dt="2021-09-27T15:38:10.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80999" autoAdjust="0"/>
  </p:normalViewPr>
  <p:slideViewPr>
    <p:cSldViewPr snapToGrid="0">
      <p:cViewPr varScale="1">
        <p:scale>
          <a:sx n="92" d="100"/>
          <a:sy n="92" d="100"/>
        </p:scale>
        <p:origin x="10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_rels/data4.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image" Target="../media/image73.svg"/><Relationship Id="rId1" Type="http://schemas.openxmlformats.org/officeDocument/2006/relationships/image" Target="../media/image72.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7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image" Target="../media/image73.svg"/><Relationship Id="rId1" Type="http://schemas.openxmlformats.org/officeDocument/2006/relationships/image" Target="../media/image72.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7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8BD5A26-2BE9-4944-84B7-C2C859206DF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39A1847-512F-4FB6-BB9A-C0F1BA5C029D}">
      <dgm:prSet/>
      <dgm:spPr/>
      <dgm:t>
        <a:bodyPr/>
        <a:lstStyle/>
        <a:p>
          <a:pPr>
            <a:lnSpc>
              <a:spcPct val="100000"/>
            </a:lnSpc>
          </a:pPr>
          <a:r>
            <a:rPr lang="ga-IE" dirty="0"/>
            <a:t>Éadaí</a:t>
          </a:r>
          <a:endParaRPr lang="en-US" dirty="0"/>
        </a:p>
      </dgm:t>
    </dgm:pt>
    <dgm:pt modelId="{F7EC0A76-81FA-47E7-82AF-7C4075EBA033}" type="parTrans" cxnId="{B8E6BB04-4F4C-46FD-9396-E0AA6C936B83}">
      <dgm:prSet/>
      <dgm:spPr/>
      <dgm:t>
        <a:bodyPr/>
        <a:lstStyle/>
        <a:p>
          <a:endParaRPr lang="en-US"/>
        </a:p>
      </dgm:t>
    </dgm:pt>
    <dgm:pt modelId="{3CAE48EB-F585-4C10-BDBE-A4AB1A1DA783}" type="sibTrans" cxnId="{B8E6BB04-4F4C-46FD-9396-E0AA6C936B83}">
      <dgm:prSet/>
      <dgm:spPr/>
      <dgm:t>
        <a:bodyPr/>
        <a:lstStyle/>
        <a:p>
          <a:endParaRPr lang="en-US"/>
        </a:p>
      </dgm:t>
    </dgm:pt>
    <dgm:pt modelId="{517D15AC-56E6-4433-B662-2906AC223117}">
      <dgm:prSet/>
      <dgm:spPr/>
      <dgm:t>
        <a:bodyPr/>
        <a:lstStyle/>
        <a:p>
          <a:pPr>
            <a:lnSpc>
              <a:spcPct val="100000"/>
            </a:lnSpc>
          </a:pPr>
          <a:r>
            <a:rPr lang="en-GB" dirty="0"/>
            <a:t>P</a:t>
          </a:r>
          <a:r>
            <a:rPr lang="ga-IE" dirty="0"/>
            <a:t>acáistíocht</a:t>
          </a:r>
          <a:endParaRPr lang="en-US" dirty="0"/>
        </a:p>
      </dgm:t>
    </dgm:pt>
    <dgm:pt modelId="{C1F9CD22-A292-44BD-B363-A34C1D42CA82}" type="parTrans" cxnId="{82C89C7D-FFB6-4C71-A47F-70C82B3EA136}">
      <dgm:prSet/>
      <dgm:spPr/>
      <dgm:t>
        <a:bodyPr/>
        <a:lstStyle/>
        <a:p>
          <a:endParaRPr lang="en-US"/>
        </a:p>
      </dgm:t>
    </dgm:pt>
    <dgm:pt modelId="{745FC3E7-EDAD-41A3-85A0-DD09D8EF4D37}" type="sibTrans" cxnId="{82C89C7D-FFB6-4C71-A47F-70C82B3EA136}">
      <dgm:prSet/>
      <dgm:spPr/>
      <dgm:t>
        <a:bodyPr/>
        <a:lstStyle/>
        <a:p>
          <a:endParaRPr lang="en-US"/>
        </a:p>
      </dgm:t>
    </dgm:pt>
    <dgm:pt modelId="{781FB6DC-A6DE-4EBB-8183-C6EC5D1DDFD8}">
      <dgm:prSet/>
      <dgm:spPr/>
      <dgm:t>
        <a:bodyPr/>
        <a:lstStyle/>
        <a:p>
          <a:pPr>
            <a:lnSpc>
              <a:spcPct val="100000"/>
            </a:lnSpc>
          </a:pPr>
          <a:r>
            <a:rPr lang="en-GB" dirty="0"/>
            <a:t>E</a:t>
          </a:r>
          <a:r>
            <a:rPr lang="ga-IE" dirty="0"/>
            <a:t>arraí leictreonacha</a:t>
          </a:r>
          <a:endParaRPr lang="en-US" dirty="0"/>
        </a:p>
      </dgm:t>
    </dgm:pt>
    <dgm:pt modelId="{2B5DFC22-55B3-40F7-A752-8A9B611C8CB0}" type="parTrans" cxnId="{0CF2518B-61B2-4E14-B127-9B491F2F69D4}">
      <dgm:prSet/>
      <dgm:spPr/>
      <dgm:t>
        <a:bodyPr/>
        <a:lstStyle/>
        <a:p>
          <a:endParaRPr lang="en-US"/>
        </a:p>
      </dgm:t>
    </dgm:pt>
    <dgm:pt modelId="{961FD384-5144-47E6-A9A3-D770B668ABDE}" type="sibTrans" cxnId="{0CF2518B-61B2-4E14-B127-9B491F2F69D4}">
      <dgm:prSet/>
      <dgm:spPr/>
      <dgm:t>
        <a:bodyPr/>
        <a:lstStyle/>
        <a:p>
          <a:endParaRPr lang="en-US"/>
        </a:p>
      </dgm:t>
    </dgm:pt>
    <dgm:pt modelId="{86E43B48-A9CE-40F0-9FA5-C92EBFC3C151}">
      <dgm:prSet/>
      <dgm:spPr/>
      <dgm:t>
        <a:bodyPr/>
        <a:lstStyle/>
        <a:p>
          <a:pPr>
            <a:lnSpc>
              <a:spcPct val="100000"/>
            </a:lnSpc>
          </a:pPr>
          <a:r>
            <a:rPr lang="en-GB" dirty="0"/>
            <a:t>I</a:t>
          </a:r>
          <a:r>
            <a:rPr lang="ga-IE" dirty="0"/>
            <a:t>ompar</a:t>
          </a:r>
          <a:endParaRPr lang="en-US" dirty="0"/>
        </a:p>
      </dgm:t>
    </dgm:pt>
    <dgm:pt modelId="{DE604D56-44CA-4816-9A2B-C0B02E054BB2}" type="parTrans" cxnId="{46BAF7D5-9080-4467-915F-D78DD05A5580}">
      <dgm:prSet/>
      <dgm:spPr/>
      <dgm:t>
        <a:bodyPr/>
        <a:lstStyle/>
        <a:p>
          <a:endParaRPr lang="en-US"/>
        </a:p>
      </dgm:t>
    </dgm:pt>
    <dgm:pt modelId="{DFEB33E3-33DC-4D2A-8C07-CBA6E2436FF7}" type="sibTrans" cxnId="{46BAF7D5-9080-4467-915F-D78DD05A5580}">
      <dgm:prSet/>
      <dgm:spPr/>
      <dgm:t>
        <a:bodyPr/>
        <a:lstStyle/>
        <a:p>
          <a:endParaRPr lang="en-US"/>
        </a:p>
      </dgm:t>
    </dgm:pt>
    <dgm:pt modelId="{459FBCB8-9A00-47CB-BD18-64CDBD01FF34}">
      <dgm:prSet/>
      <dgm:spPr/>
      <dgm:t>
        <a:bodyPr/>
        <a:lstStyle/>
        <a:p>
          <a:pPr>
            <a:lnSpc>
              <a:spcPct val="100000"/>
            </a:lnSpc>
          </a:pPr>
          <a:r>
            <a:rPr lang="en-GB" dirty="0"/>
            <a:t>S</a:t>
          </a:r>
          <a:r>
            <a:rPr lang="ga-IE" dirty="0"/>
            <a:t>oláthairtí leighis</a:t>
          </a:r>
          <a:endParaRPr lang="en-US" dirty="0"/>
        </a:p>
      </dgm:t>
    </dgm:pt>
    <dgm:pt modelId="{492E3261-2549-4570-874C-7A856B800A7E}" type="parTrans" cxnId="{DCAC808C-3B59-41B6-90FC-9D92F92727FA}">
      <dgm:prSet/>
      <dgm:spPr/>
      <dgm:t>
        <a:bodyPr/>
        <a:lstStyle/>
        <a:p>
          <a:endParaRPr lang="en-US"/>
        </a:p>
      </dgm:t>
    </dgm:pt>
    <dgm:pt modelId="{9DDE8717-590A-4B7F-A8B3-60596BD3B5EC}" type="sibTrans" cxnId="{DCAC808C-3B59-41B6-90FC-9D92F92727FA}">
      <dgm:prSet/>
      <dgm:spPr/>
      <dgm:t>
        <a:bodyPr/>
        <a:lstStyle/>
        <a:p>
          <a:endParaRPr lang="en-US"/>
        </a:p>
      </dgm:t>
    </dgm:pt>
    <dgm:pt modelId="{CD2FBEEC-B4F8-4562-BACF-CCD4701607CA}">
      <dgm:prSet/>
      <dgm:spPr/>
      <dgm:t>
        <a:bodyPr/>
        <a:lstStyle/>
        <a:p>
          <a:pPr>
            <a:lnSpc>
              <a:spcPct val="100000"/>
            </a:lnSpc>
          </a:pPr>
          <a:r>
            <a:rPr lang="en-GB" dirty="0"/>
            <a:t>Á</a:t>
          </a:r>
          <a:r>
            <a:rPr lang="ga-IE" dirty="0"/>
            <a:t>ineas</a:t>
          </a:r>
          <a:endParaRPr lang="en-US" dirty="0"/>
        </a:p>
      </dgm:t>
    </dgm:pt>
    <dgm:pt modelId="{0BA83197-75F5-4431-B1BE-524336EB7F49}" type="parTrans" cxnId="{CC4C75EF-331F-4272-B69C-74ACE8188FDF}">
      <dgm:prSet/>
      <dgm:spPr/>
      <dgm:t>
        <a:bodyPr/>
        <a:lstStyle/>
        <a:p>
          <a:endParaRPr lang="en-US"/>
        </a:p>
      </dgm:t>
    </dgm:pt>
    <dgm:pt modelId="{55280B9B-2738-4F5A-B2FF-E49AC6635E69}" type="sibTrans" cxnId="{CC4C75EF-331F-4272-B69C-74ACE8188FDF}">
      <dgm:prSet/>
      <dgm:spPr/>
      <dgm:t>
        <a:bodyPr/>
        <a:lstStyle/>
        <a:p>
          <a:endParaRPr lang="en-US"/>
        </a:p>
      </dgm:t>
    </dgm:pt>
    <dgm:pt modelId="{ECDD759A-F741-428E-88A0-EA001A96C490}" type="pres">
      <dgm:prSet presAssocID="{48BD5A26-2BE9-4944-84B7-C2C859206DF2}" presName="root" presStyleCnt="0">
        <dgm:presLayoutVars>
          <dgm:dir/>
          <dgm:resizeHandles val="exact"/>
        </dgm:presLayoutVars>
      </dgm:prSet>
      <dgm:spPr/>
    </dgm:pt>
    <dgm:pt modelId="{C2BD6203-A521-466B-8109-02EDBF25276F}" type="pres">
      <dgm:prSet presAssocID="{739A1847-512F-4FB6-BB9A-C0F1BA5C029D}" presName="compNode" presStyleCnt="0"/>
      <dgm:spPr/>
    </dgm:pt>
    <dgm:pt modelId="{90DE595B-D986-45BB-8743-39BE4C62775A}" type="pres">
      <dgm:prSet presAssocID="{739A1847-512F-4FB6-BB9A-C0F1BA5C029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ong sleeve shirt"/>
        </a:ext>
      </dgm:extLst>
    </dgm:pt>
    <dgm:pt modelId="{F3E1B22A-C27A-4C00-9DD9-4AE7FEAE50DF}" type="pres">
      <dgm:prSet presAssocID="{739A1847-512F-4FB6-BB9A-C0F1BA5C029D}" presName="spaceRect" presStyleCnt="0"/>
      <dgm:spPr/>
    </dgm:pt>
    <dgm:pt modelId="{B389A976-1D39-4C08-84E3-9552C8F3A76C}" type="pres">
      <dgm:prSet presAssocID="{739A1847-512F-4FB6-BB9A-C0F1BA5C029D}" presName="textRect" presStyleLbl="revTx" presStyleIdx="0" presStyleCnt="6">
        <dgm:presLayoutVars>
          <dgm:chMax val="1"/>
          <dgm:chPref val="1"/>
        </dgm:presLayoutVars>
      </dgm:prSet>
      <dgm:spPr/>
    </dgm:pt>
    <dgm:pt modelId="{7BC5DC5D-B235-428F-B5D1-44F82AA51A4C}" type="pres">
      <dgm:prSet presAssocID="{3CAE48EB-F585-4C10-BDBE-A4AB1A1DA783}" presName="sibTrans" presStyleCnt="0"/>
      <dgm:spPr/>
    </dgm:pt>
    <dgm:pt modelId="{5540CB05-9F8B-45D1-B8A8-E2F1DE226540}" type="pres">
      <dgm:prSet presAssocID="{517D15AC-56E6-4433-B662-2906AC223117}" presName="compNode" presStyleCnt="0"/>
      <dgm:spPr/>
    </dgm:pt>
    <dgm:pt modelId="{04D13C6C-D809-4C3A-844B-9AC9C9F86DE3}" type="pres">
      <dgm:prSet presAssocID="{517D15AC-56E6-4433-B662-2906AC22311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x"/>
        </a:ext>
      </dgm:extLst>
    </dgm:pt>
    <dgm:pt modelId="{4E8C2DB1-5A64-4F3E-83ED-E9E5F2E7C0AA}" type="pres">
      <dgm:prSet presAssocID="{517D15AC-56E6-4433-B662-2906AC223117}" presName="spaceRect" presStyleCnt="0"/>
      <dgm:spPr/>
    </dgm:pt>
    <dgm:pt modelId="{4FFFC376-A097-4DC8-B999-75D6588CCE73}" type="pres">
      <dgm:prSet presAssocID="{517D15AC-56E6-4433-B662-2906AC223117}" presName="textRect" presStyleLbl="revTx" presStyleIdx="1" presStyleCnt="6">
        <dgm:presLayoutVars>
          <dgm:chMax val="1"/>
          <dgm:chPref val="1"/>
        </dgm:presLayoutVars>
      </dgm:prSet>
      <dgm:spPr/>
    </dgm:pt>
    <dgm:pt modelId="{66E80C0D-73B3-4856-B062-3171A1A8A9C7}" type="pres">
      <dgm:prSet presAssocID="{745FC3E7-EDAD-41A3-85A0-DD09D8EF4D37}" presName="sibTrans" presStyleCnt="0"/>
      <dgm:spPr/>
    </dgm:pt>
    <dgm:pt modelId="{011D923E-F711-4413-AC85-17603F487ADA}" type="pres">
      <dgm:prSet presAssocID="{781FB6DC-A6DE-4EBB-8183-C6EC5D1DDFD8}" presName="compNode" presStyleCnt="0"/>
      <dgm:spPr/>
    </dgm:pt>
    <dgm:pt modelId="{E5BC40F7-1C2E-4929-95AC-DA57D6FA0951}" type="pres">
      <dgm:prSet presAssocID="{781FB6DC-A6DE-4EBB-8183-C6EC5D1DDFD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itor"/>
        </a:ext>
      </dgm:extLst>
    </dgm:pt>
    <dgm:pt modelId="{E7E68038-B340-4427-8E2D-E4CFA8C7AADE}" type="pres">
      <dgm:prSet presAssocID="{781FB6DC-A6DE-4EBB-8183-C6EC5D1DDFD8}" presName="spaceRect" presStyleCnt="0"/>
      <dgm:spPr/>
    </dgm:pt>
    <dgm:pt modelId="{516167DD-59F7-4EF9-B4DE-D3675172182D}" type="pres">
      <dgm:prSet presAssocID="{781FB6DC-A6DE-4EBB-8183-C6EC5D1DDFD8}" presName="textRect" presStyleLbl="revTx" presStyleIdx="2" presStyleCnt="6">
        <dgm:presLayoutVars>
          <dgm:chMax val="1"/>
          <dgm:chPref val="1"/>
        </dgm:presLayoutVars>
      </dgm:prSet>
      <dgm:spPr/>
    </dgm:pt>
    <dgm:pt modelId="{2641EC0C-11D2-4364-BD56-0E7FC2B12A83}" type="pres">
      <dgm:prSet presAssocID="{961FD384-5144-47E6-A9A3-D770B668ABDE}" presName="sibTrans" presStyleCnt="0"/>
      <dgm:spPr/>
    </dgm:pt>
    <dgm:pt modelId="{90ED3C61-66BD-4D82-95E8-7D3F516F6155}" type="pres">
      <dgm:prSet presAssocID="{86E43B48-A9CE-40F0-9FA5-C92EBFC3C151}" presName="compNode" presStyleCnt="0"/>
      <dgm:spPr/>
    </dgm:pt>
    <dgm:pt modelId="{66B67C49-83C4-4B77-9552-0170294CA7E1}" type="pres">
      <dgm:prSet presAssocID="{86E43B48-A9CE-40F0-9FA5-C92EBFC3C15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r"/>
        </a:ext>
      </dgm:extLst>
    </dgm:pt>
    <dgm:pt modelId="{0DC96783-FB17-4AF2-AF4B-4F73FF0438AD}" type="pres">
      <dgm:prSet presAssocID="{86E43B48-A9CE-40F0-9FA5-C92EBFC3C151}" presName="spaceRect" presStyleCnt="0"/>
      <dgm:spPr/>
    </dgm:pt>
    <dgm:pt modelId="{AE85A7C4-D237-47F9-B9B4-E5C1D9D28825}" type="pres">
      <dgm:prSet presAssocID="{86E43B48-A9CE-40F0-9FA5-C92EBFC3C151}" presName="textRect" presStyleLbl="revTx" presStyleIdx="3" presStyleCnt="6">
        <dgm:presLayoutVars>
          <dgm:chMax val="1"/>
          <dgm:chPref val="1"/>
        </dgm:presLayoutVars>
      </dgm:prSet>
      <dgm:spPr/>
    </dgm:pt>
    <dgm:pt modelId="{3E6FA5D1-2418-4FF6-9FFF-9C532C3FBD57}" type="pres">
      <dgm:prSet presAssocID="{DFEB33E3-33DC-4D2A-8C07-CBA6E2436FF7}" presName="sibTrans" presStyleCnt="0"/>
      <dgm:spPr/>
    </dgm:pt>
    <dgm:pt modelId="{F0E54C9B-9376-4897-B1C7-D454BC3AF9EC}" type="pres">
      <dgm:prSet presAssocID="{459FBCB8-9A00-47CB-BD18-64CDBD01FF34}" presName="compNode" presStyleCnt="0"/>
      <dgm:spPr/>
    </dgm:pt>
    <dgm:pt modelId="{6FA6431F-BAE5-4B7E-AC3B-C299CDA2F778}" type="pres">
      <dgm:prSet presAssocID="{459FBCB8-9A00-47CB-BD18-64CDBD01FF34}"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edical"/>
        </a:ext>
      </dgm:extLst>
    </dgm:pt>
    <dgm:pt modelId="{376640DE-8863-48E4-9AB9-50D5D5CD11EA}" type="pres">
      <dgm:prSet presAssocID="{459FBCB8-9A00-47CB-BD18-64CDBD01FF34}" presName="spaceRect" presStyleCnt="0"/>
      <dgm:spPr/>
    </dgm:pt>
    <dgm:pt modelId="{8FA678D8-FC36-4EC2-BEA8-46998EDEAAA6}" type="pres">
      <dgm:prSet presAssocID="{459FBCB8-9A00-47CB-BD18-64CDBD01FF34}" presName="textRect" presStyleLbl="revTx" presStyleIdx="4" presStyleCnt="6">
        <dgm:presLayoutVars>
          <dgm:chMax val="1"/>
          <dgm:chPref val="1"/>
        </dgm:presLayoutVars>
      </dgm:prSet>
      <dgm:spPr/>
    </dgm:pt>
    <dgm:pt modelId="{65E40BE2-04F3-4819-9A72-BC29762CFB28}" type="pres">
      <dgm:prSet presAssocID="{9DDE8717-590A-4B7F-A8B3-60596BD3B5EC}" presName="sibTrans" presStyleCnt="0"/>
      <dgm:spPr/>
    </dgm:pt>
    <dgm:pt modelId="{15CB6D71-8847-4BBD-AE40-41D24FAFF427}" type="pres">
      <dgm:prSet presAssocID="{CD2FBEEC-B4F8-4562-BACF-CCD4701607CA}" presName="compNode" presStyleCnt="0"/>
      <dgm:spPr/>
    </dgm:pt>
    <dgm:pt modelId="{F3AAEB6D-DC4D-4739-BFDA-4E1549D43A1E}" type="pres">
      <dgm:prSet presAssocID="{CD2FBEEC-B4F8-4562-BACF-CCD4701607C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port Balls"/>
        </a:ext>
      </dgm:extLst>
    </dgm:pt>
    <dgm:pt modelId="{0D42DFEB-A50A-4094-A256-76313AB1FA54}" type="pres">
      <dgm:prSet presAssocID="{CD2FBEEC-B4F8-4562-BACF-CCD4701607CA}" presName="spaceRect" presStyleCnt="0"/>
      <dgm:spPr/>
    </dgm:pt>
    <dgm:pt modelId="{6CC3608B-E15C-4C6F-BBAF-C81E9E294A78}" type="pres">
      <dgm:prSet presAssocID="{CD2FBEEC-B4F8-4562-BACF-CCD4701607CA}" presName="textRect" presStyleLbl="revTx" presStyleIdx="5" presStyleCnt="6">
        <dgm:presLayoutVars>
          <dgm:chMax val="1"/>
          <dgm:chPref val="1"/>
        </dgm:presLayoutVars>
      </dgm:prSet>
      <dgm:spPr/>
    </dgm:pt>
  </dgm:ptLst>
  <dgm:cxnLst>
    <dgm:cxn modelId="{B8E6BB04-4F4C-46FD-9396-E0AA6C936B83}" srcId="{48BD5A26-2BE9-4944-84B7-C2C859206DF2}" destId="{739A1847-512F-4FB6-BB9A-C0F1BA5C029D}" srcOrd="0" destOrd="0" parTransId="{F7EC0A76-81FA-47E7-82AF-7C4075EBA033}" sibTransId="{3CAE48EB-F585-4C10-BDBE-A4AB1A1DA783}"/>
    <dgm:cxn modelId="{6862BA16-6005-4EEB-AF4E-4873A8F7C66A}" type="presOf" srcId="{517D15AC-56E6-4433-B662-2906AC223117}" destId="{4FFFC376-A097-4DC8-B999-75D6588CCE73}" srcOrd="0" destOrd="0" presId="urn:microsoft.com/office/officeart/2018/2/layout/IconLabelList"/>
    <dgm:cxn modelId="{66DDCD3A-3C6A-4344-95ED-352C34B86E8A}" type="presOf" srcId="{781FB6DC-A6DE-4EBB-8183-C6EC5D1DDFD8}" destId="{516167DD-59F7-4EF9-B4DE-D3675172182D}" srcOrd="0" destOrd="0" presId="urn:microsoft.com/office/officeart/2018/2/layout/IconLabelList"/>
    <dgm:cxn modelId="{25F6F063-D0E9-4630-A73F-309A09C157FC}" type="presOf" srcId="{48BD5A26-2BE9-4944-84B7-C2C859206DF2}" destId="{ECDD759A-F741-428E-88A0-EA001A96C490}" srcOrd="0" destOrd="0" presId="urn:microsoft.com/office/officeart/2018/2/layout/IconLabelList"/>
    <dgm:cxn modelId="{82C89C7D-FFB6-4C71-A47F-70C82B3EA136}" srcId="{48BD5A26-2BE9-4944-84B7-C2C859206DF2}" destId="{517D15AC-56E6-4433-B662-2906AC223117}" srcOrd="1" destOrd="0" parTransId="{C1F9CD22-A292-44BD-B363-A34C1D42CA82}" sibTransId="{745FC3E7-EDAD-41A3-85A0-DD09D8EF4D37}"/>
    <dgm:cxn modelId="{0CF2518B-61B2-4E14-B127-9B491F2F69D4}" srcId="{48BD5A26-2BE9-4944-84B7-C2C859206DF2}" destId="{781FB6DC-A6DE-4EBB-8183-C6EC5D1DDFD8}" srcOrd="2" destOrd="0" parTransId="{2B5DFC22-55B3-40F7-A752-8A9B611C8CB0}" sibTransId="{961FD384-5144-47E6-A9A3-D770B668ABDE}"/>
    <dgm:cxn modelId="{DCAC808C-3B59-41B6-90FC-9D92F92727FA}" srcId="{48BD5A26-2BE9-4944-84B7-C2C859206DF2}" destId="{459FBCB8-9A00-47CB-BD18-64CDBD01FF34}" srcOrd="4" destOrd="0" parTransId="{492E3261-2549-4570-874C-7A856B800A7E}" sibTransId="{9DDE8717-590A-4B7F-A8B3-60596BD3B5EC}"/>
    <dgm:cxn modelId="{8FB5858C-D15C-41B2-A501-68A7E8F756E4}" type="presOf" srcId="{739A1847-512F-4FB6-BB9A-C0F1BA5C029D}" destId="{B389A976-1D39-4C08-84E3-9552C8F3A76C}" srcOrd="0" destOrd="0" presId="urn:microsoft.com/office/officeart/2018/2/layout/IconLabelList"/>
    <dgm:cxn modelId="{BC00D68E-309C-4D00-8BC0-23233F5B4769}" type="presOf" srcId="{86E43B48-A9CE-40F0-9FA5-C92EBFC3C151}" destId="{AE85A7C4-D237-47F9-B9B4-E5C1D9D28825}" srcOrd="0" destOrd="0" presId="urn:microsoft.com/office/officeart/2018/2/layout/IconLabelList"/>
    <dgm:cxn modelId="{5CFE9DC4-7D98-4BAC-84AC-7F514CFF62CB}" type="presOf" srcId="{CD2FBEEC-B4F8-4562-BACF-CCD4701607CA}" destId="{6CC3608B-E15C-4C6F-BBAF-C81E9E294A78}" srcOrd="0" destOrd="0" presId="urn:microsoft.com/office/officeart/2018/2/layout/IconLabelList"/>
    <dgm:cxn modelId="{46BAF7D5-9080-4467-915F-D78DD05A5580}" srcId="{48BD5A26-2BE9-4944-84B7-C2C859206DF2}" destId="{86E43B48-A9CE-40F0-9FA5-C92EBFC3C151}" srcOrd="3" destOrd="0" parTransId="{DE604D56-44CA-4816-9A2B-C0B02E054BB2}" sibTransId="{DFEB33E3-33DC-4D2A-8C07-CBA6E2436FF7}"/>
    <dgm:cxn modelId="{CC4C75EF-331F-4272-B69C-74ACE8188FDF}" srcId="{48BD5A26-2BE9-4944-84B7-C2C859206DF2}" destId="{CD2FBEEC-B4F8-4562-BACF-CCD4701607CA}" srcOrd="5" destOrd="0" parTransId="{0BA83197-75F5-4431-B1BE-524336EB7F49}" sibTransId="{55280B9B-2738-4F5A-B2FF-E49AC6635E69}"/>
    <dgm:cxn modelId="{9823D5FA-40B1-4502-9736-4D3B54E1984F}" type="presOf" srcId="{459FBCB8-9A00-47CB-BD18-64CDBD01FF34}" destId="{8FA678D8-FC36-4EC2-BEA8-46998EDEAAA6}" srcOrd="0" destOrd="0" presId="urn:microsoft.com/office/officeart/2018/2/layout/IconLabelList"/>
    <dgm:cxn modelId="{22A738A3-F671-4E28-AE28-7F9F732A8DF9}" type="presParOf" srcId="{ECDD759A-F741-428E-88A0-EA001A96C490}" destId="{C2BD6203-A521-466B-8109-02EDBF25276F}" srcOrd="0" destOrd="0" presId="urn:microsoft.com/office/officeart/2018/2/layout/IconLabelList"/>
    <dgm:cxn modelId="{EC15BC1F-094A-4C55-9DF5-40AEF1B30EDA}" type="presParOf" srcId="{C2BD6203-A521-466B-8109-02EDBF25276F}" destId="{90DE595B-D986-45BB-8743-39BE4C62775A}" srcOrd="0" destOrd="0" presId="urn:microsoft.com/office/officeart/2018/2/layout/IconLabelList"/>
    <dgm:cxn modelId="{CF47B763-7D36-4621-B838-C521A17D77FE}" type="presParOf" srcId="{C2BD6203-A521-466B-8109-02EDBF25276F}" destId="{F3E1B22A-C27A-4C00-9DD9-4AE7FEAE50DF}" srcOrd="1" destOrd="0" presId="urn:microsoft.com/office/officeart/2018/2/layout/IconLabelList"/>
    <dgm:cxn modelId="{0A6CF7A9-50D2-49D0-B6FE-7EEFBD489864}" type="presParOf" srcId="{C2BD6203-A521-466B-8109-02EDBF25276F}" destId="{B389A976-1D39-4C08-84E3-9552C8F3A76C}" srcOrd="2" destOrd="0" presId="urn:microsoft.com/office/officeart/2018/2/layout/IconLabelList"/>
    <dgm:cxn modelId="{924D1B73-FE44-4FBE-BDD8-9907348F9E4B}" type="presParOf" srcId="{ECDD759A-F741-428E-88A0-EA001A96C490}" destId="{7BC5DC5D-B235-428F-B5D1-44F82AA51A4C}" srcOrd="1" destOrd="0" presId="urn:microsoft.com/office/officeart/2018/2/layout/IconLabelList"/>
    <dgm:cxn modelId="{07EA90F2-0DFE-40A7-BEE1-C27D542118EC}" type="presParOf" srcId="{ECDD759A-F741-428E-88A0-EA001A96C490}" destId="{5540CB05-9F8B-45D1-B8A8-E2F1DE226540}" srcOrd="2" destOrd="0" presId="urn:microsoft.com/office/officeart/2018/2/layout/IconLabelList"/>
    <dgm:cxn modelId="{FAF6454E-A072-40CF-9EA7-4B09195028DA}" type="presParOf" srcId="{5540CB05-9F8B-45D1-B8A8-E2F1DE226540}" destId="{04D13C6C-D809-4C3A-844B-9AC9C9F86DE3}" srcOrd="0" destOrd="0" presId="urn:microsoft.com/office/officeart/2018/2/layout/IconLabelList"/>
    <dgm:cxn modelId="{52F6BEAF-406A-4514-AADC-DABB16724163}" type="presParOf" srcId="{5540CB05-9F8B-45D1-B8A8-E2F1DE226540}" destId="{4E8C2DB1-5A64-4F3E-83ED-E9E5F2E7C0AA}" srcOrd="1" destOrd="0" presId="urn:microsoft.com/office/officeart/2018/2/layout/IconLabelList"/>
    <dgm:cxn modelId="{C2358F74-721A-4DA4-ACDE-6EF522E38696}" type="presParOf" srcId="{5540CB05-9F8B-45D1-B8A8-E2F1DE226540}" destId="{4FFFC376-A097-4DC8-B999-75D6588CCE73}" srcOrd="2" destOrd="0" presId="urn:microsoft.com/office/officeart/2018/2/layout/IconLabelList"/>
    <dgm:cxn modelId="{8E967FA1-D572-4FC8-AB00-C30F3B0B3199}" type="presParOf" srcId="{ECDD759A-F741-428E-88A0-EA001A96C490}" destId="{66E80C0D-73B3-4856-B062-3171A1A8A9C7}" srcOrd="3" destOrd="0" presId="urn:microsoft.com/office/officeart/2018/2/layout/IconLabelList"/>
    <dgm:cxn modelId="{E73BA0C0-4C43-4CF5-936E-109E1CDA6579}" type="presParOf" srcId="{ECDD759A-F741-428E-88A0-EA001A96C490}" destId="{011D923E-F711-4413-AC85-17603F487ADA}" srcOrd="4" destOrd="0" presId="urn:microsoft.com/office/officeart/2018/2/layout/IconLabelList"/>
    <dgm:cxn modelId="{7FD35ED0-A3CB-4EDA-BCD1-0F1F99DEBC9C}" type="presParOf" srcId="{011D923E-F711-4413-AC85-17603F487ADA}" destId="{E5BC40F7-1C2E-4929-95AC-DA57D6FA0951}" srcOrd="0" destOrd="0" presId="urn:microsoft.com/office/officeart/2018/2/layout/IconLabelList"/>
    <dgm:cxn modelId="{DF0CF0D5-9750-4D17-9DC3-652E4148F8EA}" type="presParOf" srcId="{011D923E-F711-4413-AC85-17603F487ADA}" destId="{E7E68038-B340-4427-8E2D-E4CFA8C7AADE}" srcOrd="1" destOrd="0" presId="urn:microsoft.com/office/officeart/2018/2/layout/IconLabelList"/>
    <dgm:cxn modelId="{33813F36-84F3-4312-831A-39E2E7E2C75E}" type="presParOf" srcId="{011D923E-F711-4413-AC85-17603F487ADA}" destId="{516167DD-59F7-4EF9-B4DE-D3675172182D}" srcOrd="2" destOrd="0" presId="urn:microsoft.com/office/officeart/2018/2/layout/IconLabelList"/>
    <dgm:cxn modelId="{673AEF33-E4E7-45D8-8CFD-55A2A48A9D75}" type="presParOf" srcId="{ECDD759A-F741-428E-88A0-EA001A96C490}" destId="{2641EC0C-11D2-4364-BD56-0E7FC2B12A83}" srcOrd="5" destOrd="0" presId="urn:microsoft.com/office/officeart/2018/2/layout/IconLabelList"/>
    <dgm:cxn modelId="{F38B76E9-09CD-46EC-899B-8B23893AE924}" type="presParOf" srcId="{ECDD759A-F741-428E-88A0-EA001A96C490}" destId="{90ED3C61-66BD-4D82-95E8-7D3F516F6155}" srcOrd="6" destOrd="0" presId="urn:microsoft.com/office/officeart/2018/2/layout/IconLabelList"/>
    <dgm:cxn modelId="{506BD381-FC1C-4518-9DFA-97A157F25528}" type="presParOf" srcId="{90ED3C61-66BD-4D82-95E8-7D3F516F6155}" destId="{66B67C49-83C4-4B77-9552-0170294CA7E1}" srcOrd="0" destOrd="0" presId="urn:microsoft.com/office/officeart/2018/2/layout/IconLabelList"/>
    <dgm:cxn modelId="{74451C37-9862-4068-BADD-A6545B4E6D95}" type="presParOf" srcId="{90ED3C61-66BD-4D82-95E8-7D3F516F6155}" destId="{0DC96783-FB17-4AF2-AF4B-4F73FF0438AD}" srcOrd="1" destOrd="0" presId="urn:microsoft.com/office/officeart/2018/2/layout/IconLabelList"/>
    <dgm:cxn modelId="{4CB1EB28-9748-439F-8809-1B86C46F9BAF}" type="presParOf" srcId="{90ED3C61-66BD-4D82-95E8-7D3F516F6155}" destId="{AE85A7C4-D237-47F9-B9B4-E5C1D9D28825}" srcOrd="2" destOrd="0" presId="urn:microsoft.com/office/officeart/2018/2/layout/IconLabelList"/>
    <dgm:cxn modelId="{10AD9A0A-7CFB-40AD-8C4D-51383385B61E}" type="presParOf" srcId="{ECDD759A-F741-428E-88A0-EA001A96C490}" destId="{3E6FA5D1-2418-4FF6-9FFF-9C532C3FBD57}" srcOrd="7" destOrd="0" presId="urn:microsoft.com/office/officeart/2018/2/layout/IconLabelList"/>
    <dgm:cxn modelId="{F8EDB79C-7A7B-4518-9749-52FE39C72358}" type="presParOf" srcId="{ECDD759A-F741-428E-88A0-EA001A96C490}" destId="{F0E54C9B-9376-4897-B1C7-D454BC3AF9EC}" srcOrd="8" destOrd="0" presId="urn:microsoft.com/office/officeart/2018/2/layout/IconLabelList"/>
    <dgm:cxn modelId="{59F29476-AE33-43AB-8773-BBEA3D8A76B6}" type="presParOf" srcId="{F0E54C9B-9376-4897-B1C7-D454BC3AF9EC}" destId="{6FA6431F-BAE5-4B7E-AC3B-C299CDA2F778}" srcOrd="0" destOrd="0" presId="urn:microsoft.com/office/officeart/2018/2/layout/IconLabelList"/>
    <dgm:cxn modelId="{82203EE9-86C3-4197-A219-899280EA4E90}" type="presParOf" srcId="{F0E54C9B-9376-4897-B1C7-D454BC3AF9EC}" destId="{376640DE-8863-48E4-9AB9-50D5D5CD11EA}" srcOrd="1" destOrd="0" presId="urn:microsoft.com/office/officeart/2018/2/layout/IconLabelList"/>
    <dgm:cxn modelId="{AAFCCB5C-6161-4CCD-AD87-9C535FD7AA90}" type="presParOf" srcId="{F0E54C9B-9376-4897-B1C7-D454BC3AF9EC}" destId="{8FA678D8-FC36-4EC2-BEA8-46998EDEAAA6}" srcOrd="2" destOrd="0" presId="urn:microsoft.com/office/officeart/2018/2/layout/IconLabelList"/>
    <dgm:cxn modelId="{EAD4AE77-6228-4041-B425-FABDD10615DE}" type="presParOf" srcId="{ECDD759A-F741-428E-88A0-EA001A96C490}" destId="{65E40BE2-04F3-4819-9A72-BC29762CFB28}" srcOrd="9" destOrd="0" presId="urn:microsoft.com/office/officeart/2018/2/layout/IconLabelList"/>
    <dgm:cxn modelId="{F1F1A10F-8E5E-49C2-8662-AFA69A25997C}" type="presParOf" srcId="{ECDD759A-F741-428E-88A0-EA001A96C490}" destId="{15CB6D71-8847-4BBD-AE40-41D24FAFF427}" srcOrd="10" destOrd="0" presId="urn:microsoft.com/office/officeart/2018/2/layout/IconLabelList"/>
    <dgm:cxn modelId="{3B2FDDB2-57E3-4028-9F21-E493F7F6916D}" type="presParOf" srcId="{15CB6D71-8847-4BBD-AE40-41D24FAFF427}" destId="{F3AAEB6D-DC4D-4739-BFDA-4E1549D43A1E}" srcOrd="0" destOrd="0" presId="urn:microsoft.com/office/officeart/2018/2/layout/IconLabelList"/>
    <dgm:cxn modelId="{C08114D2-48E7-41CC-B9D5-75CCB4C5CC0A}" type="presParOf" srcId="{15CB6D71-8847-4BBD-AE40-41D24FAFF427}" destId="{0D42DFEB-A50A-4094-A256-76313AB1FA54}" srcOrd="1" destOrd="0" presId="urn:microsoft.com/office/officeart/2018/2/layout/IconLabelList"/>
    <dgm:cxn modelId="{6E249971-3E49-4B10-9E90-83A6B36A98EA}" type="presParOf" srcId="{15CB6D71-8847-4BBD-AE40-41D24FAFF427}" destId="{6CC3608B-E15C-4C6F-BBAF-C81E9E294A7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999D50-8C9E-4A49-8E56-D148D91CB11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DB8DE70-5CEF-4815-B107-ECB1FC71C665}">
      <dgm:prSet/>
      <dgm:spPr/>
      <dgm:t>
        <a:bodyPr/>
        <a:lstStyle/>
        <a:p>
          <a:r>
            <a:rPr lang="ga-IE" dirty="0"/>
            <a:t>An fad ama a thógann sé ar earraí briseadh síos:</a:t>
          </a:r>
          <a:endParaRPr lang="en-US" dirty="0"/>
        </a:p>
      </dgm:t>
    </dgm:pt>
    <dgm:pt modelId="{976B53BC-3B6A-4F30-96E0-382BEA63728B}" type="parTrans" cxnId="{7D266A8C-B8DD-4205-B672-E9EA9C167B1B}">
      <dgm:prSet/>
      <dgm:spPr/>
      <dgm:t>
        <a:bodyPr/>
        <a:lstStyle/>
        <a:p>
          <a:endParaRPr lang="en-US"/>
        </a:p>
      </dgm:t>
    </dgm:pt>
    <dgm:pt modelId="{F662699B-0156-441E-8D0A-665078624006}" type="sibTrans" cxnId="{7D266A8C-B8DD-4205-B672-E9EA9C167B1B}">
      <dgm:prSet/>
      <dgm:spPr/>
      <dgm:t>
        <a:bodyPr/>
        <a:lstStyle/>
        <a:p>
          <a:endParaRPr lang="en-US"/>
        </a:p>
      </dgm:t>
    </dgm:pt>
    <dgm:pt modelId="{2386BB3C-4D4A-46BA-AB85-164B67CD70DE}">
      <dgm:prSet/>
      <dgm:spPr/>
      <dgm:t>
        <a:bodyPr/>
        <a:lstStyle/>
        <a:p>
          <a:r>
            <a:rPr lang="ga-IE" dirty="0"/>
            <a:t>Málaí plaisteacha: 500-1000 bliain </a:t>
          </a:r>
          <a:endParaRPr lang="en-US" dirty="0"/>
        </a:p>
      </dgm:t>
    </dgm:pt>
    <dgm:pt modelId="{3B2DE6B2-E965-4E13-8C22-44046E87F506}" type="parTrans" cxnId="{8518AB72-68FE-48D8-B69D-4E368B549E02}">
      <dgm:prSet/>
      <dgm:spPr/>
      <dgm:t>
        <a:bodyPr/>
        <a:lstStyle/>
        <a:p>
          <a:endParaRPr lang="en-US"/>
        </a:p>
      </dgm:t>
    </dgm:pt>
    <dgm:pt modelId="{CEAE8B7E-2432-4CD6-87F3-58BDAE29B8AF}" type="sibTrans" cxnId="{8518AB72-68FE-48D8-B69D-4E368B549E02}">
      <dgm:prSet/>
      <dgm:spPr/>
      <dgm:t>
        <a:bodyPr/>
        <a:lstStyle/>
        <a:p>
          <a:endParaRPr lang="en-US"/>
        </a:p>
      </dgm:t>
    </dgm:pt>
    <dgm:pt modelId="{1372C5B2-4C34-42AB-A369-56DB7DA4DDB5}">
      <dgm:prSet/>
      <dgm:spPr/>
      <dgm:t>
        <a:bodyPr/>
        <a:lstStyle/>
        <a:p>
          <a:r>
            <a:rPr lang="ga-IE" dirty="0"/>
            <a:t>Buidéil phlaisteacha: 70-450 bliain </a:t>
          </a:r>
          <a:endParaRPr lang="en-US" dirty="0"/>
        </a:p>
      </dgm:t>
    </dgm:pt>
    <dgm:pt modelId="{DA2AD7C4-066B-4B43-A91D-998237049F42}" type="parTrans" cxnId="{426A0CCE-D109-46E4-9758-682AB27831D8}">
      <dgm:prSet/>
      <dgm:spPr/>
      <dgm:t>
        <a:bodyPr/>
        <a:lstStyle/>
        <a:p>
          <a:endParaRPr lang="en-US"/>
        </a:p>
      </dgm:t>
    </dgm:pt>
    <dgm:pt modelId="{154067ED-7377-40DE-A302-F6860CA6C45F}" type="sibTrans" cxnId="{426A0CCE-D109-46E4-9758-682AB27831D8}">
      <dgm:prSet/>
      <dgm:spPr/>
      <dgm:t>
        <a:bodyPr/>
        <a:lstStyle/>
        <a:p>
          <a:endParaRPr lang="en-US"/>
        </a:p>
      </dgm:t>
    </dgm:pt>
    <dgm:pt modelId="{D2194DE1-887B-4F93-A136-5693F3859558}">
      <dgm:prSet/>
      <dgm:spPr/>
      <dgm:t>
        <a:bodyPr/>
        <a:lstStyle/>
        <a:p>
          <a:r>
            <a:rPr lang="ga-IE" dirty="0"/>
            <a:t>Bróga leathair: 25-40 bliain  </a:t>
          </a:r>
          <a:r>
            <a:rPr lang="en-IE" b="1" dirty="0"/>
            <a:t> </a:t>
          </a:r>
          <a:endParaRPr lang="en-US" dirty="0"/>
        </a:p>
      </dgm:t>
    </dgm:pt>
    <dgm:pt modelId="{6025352B-09F1-48A2-9B8C-E5228701FAD1}" type="parTrans" cxnId="{97FB172D-E1DF-4C6A-A3C7-19C48BE62CA5}">
      <dgm:prSet/>
      <dgm:spPr/>
      <dgm:t>
        <a:bodyPr/>
        <a:lstStyle/>
        <a:p>
          <a:endParaRPr lang="en-US"/>
        </a:p>
      </dgm:t>
    </dgm:pt>
    <dgm:pt modelId="{CDD917DA-E104-4D51-9AEB-750C83DA256B}" type="sibTrans" cxnId="{97FB172D-E1DF-4C6A-A3C7-19C48BE62CA5}">
      <dgm:prSet/>
      <dgm:spPr/>
      <dgm:t>
        <a:bodyPr/>
        <a:lstStyle/>
        <a:p>
          <a:endParaRPr lang="en-US"/>
        </a:p>
      </dgm:t>
    </dgm:pt>
    <dgm:pt modelId="{3F1E6754-48DD-4728-8108-FC841C70758D}">
      <dgm:prSet/>
      <dgm:spPr/>
      <dgm:t>
        <a:bodyPr/>
        <a:lstStyle/>
        <a:p>
          <a:r>
            <a:rPr lang="ga-IE" dirty="0"/>
            <a:t>Toitín: 1-12 bhliain </a:t>
          </a:r>
          <a:endParaRPr lang="en-US" dirty="0"/>
        </a:p>
      </dgm:t>
    </dgm:pt>
    <dgm:pt modelId="{62042FE4-23F2-4C3B-928C-9016409180F2}" type="parTrans" cxnId="{4736A2FC-8920-4590-8D73-C3669259BD99}">
      <dgm:prSet/>
      <dgm:spPr/>
      <dgm:t>
        <a:bodyPr/>
        <a:lstStyle/>
        <a:p>
          <a:endParaRPr lang="en-US"/>
        </a:p>
      </dgm:t>
    </dgm:pt>
    <dgm:pt modelId="{BEE5F870-7397-43DF-84EF-9AAC7A8D9CE0}" type="sibTrans" cxnId="{4736A2FC-8920-4590-8D73-C3669259BD99}">
      <dgm:prSet/>
      <dgm:spPr/>
      <dgm:t>
        <a:bodyPr/>
        <a:lstStyle/>
        <a:p>
          <a:endParaRPr lang="en-US"/>
        </a:p>
      </dgm:t>
    </dgm:pt>
    <dgm:pt modelId="{9EF9D0AC-9A89-4089-829B-7CDFFC3804B6}">
      <dgm:prSet/>
      <dgm:spPr/>
      <dgm:t>
        <a:bodyPr/>
        <a:lstStyle/>
        <a:p>
          <a:r>
            <a:rPr lang="ga-IE" dirty="0"/>
            <a:t>Cartán bainne: 5 bliana </a:t>
          </a:r>
          <a:endParaRPr lang="en-US" dirty="0"/>
        </a:p>
      </dgm:t>
    </dgm:pt>
    <dgm:pt modelId="{8E139ABC-4039-4CDB-B85D-B42CC517666B}" type="parTrans" cxnId="{D3D57656-B507-4E09-979A-AF079D1622E6}">
      <dgm:prSet/>
      <dgm:spPr/>
      <dgm:t>
        <a:bodyPr/>
        <a:lstStyle/>
        <a:p>
          <a:endParaRPr lang="en-US"/>
        </a:p>
      </dgm:t>
    </dgm:pt>
    <dgm:pt modelId="{423E7FBC-6845-4A59-80A1-1F8F0C92039C}" type="sibTrans" cxnId="{D3D57656-B507-4E09-979A-AF079D1622E6}">
      <dgm:prSet/>
      <dgm:spPr/>
      <dgm:t>
        <a:bodyPr/>
        <a:lstStyle/>
        <a:p>
          <a:endParaRPr lang="en-US"/>
        </a:p>
      </dgm:t>
    </dgm:pt>
    <dgm:pt modelId="{38DAF65B-CD19-4388-A419-03B0B708D2CB}">
      <dgm:prSet/>
      <dgm:spPr/>
      <dgm:t>
        <a:bodyPr/>
        <a:lstStyle/>
        <a:p>
          <a:r>
            <a:rPr lang="ga-IE" dirty="0"/>
            <a:t>Cadás: 1-5 mhí </a:t>
          </a:r>
          <a:endParaRPr lang="en-US" dirty="0"/>
        </a:p>
      </dgm:t>
    </dgm:pt>
    <dgm:pt modelId="{2EF8C03A-3C0E-442A-B7C2-C02C95F68A75}" type="parTrans" cxnId="{12BC2233-49B1-4F0B-88EC-AEB604FA1C60}">
      <dgm:prSet/>
      <dgm:spPr/>
      <dgm:t>
        <a:bodyPr/>
        <a:lstStyle/>
        <a:p>
          <a:endParaRPr lang="en-US"/>
        </a:p>
      </dgm:t>
    </dgm:pt>
    <dgm:pt modelId="{ABDE238C-FD29-4A75-8BA4-1031D78770CB}" type="sibTrans" cxnId="{12BC2233-49B1-4F0B-88EC-AEB604FA1C60}">
      <dgm:prSet/>
      <dgm:spPr/>
      <dgm:t>
        <a:bodyPr/>
        <a:lstStyle/>
        <a:p>
          <a:endParaRPr lang="en-US"/>
        </a:p>
      </dgm:t>
    </dgm:pt>
    <dgm:pt modelId="{BD650681-3B1A-4E5B-95BB-EB8B1BCD8F00}" type="pres">
      <dgm:prSet presAssocID="{D8999D50-8C9E-4A49-8E56-D148D91CB113}" presName="linear" presStyleCnt="0">
        <dgm:presLayoutVars>
          <dgm:animLvl val="lvl"/>
          <dgm:resizeHandles val="exact"/>
        </dgm:presLayoutVars>
      </dgm:prSet>
      <dgm:spPr/>
    </dgm:pt>
    <dgm:pt modelId="{1BBA4C47-201D-41D6-AC9F-E4E937E6627E}" type="pres">
      <dgm:prSet presAssocID="{3DB8DE70-5CEF-4815-B107-ECB1FC71C665}" presName="parentText" presStyleLbl="node1" presStyleIdx="0" presStyleCnt="7">
        <dgm:presLayoutVars>
          <dgm:chMax val="0"/>
          <dgm:bulletEnabled val="1"/>
        </dgm:presLayoutVars>
      </dgm:prSet>
      <dgm:spPr/>
    </dgm:pt>
    <dgm:pt modelId="{BDD06781-B112-4F2B-8293-3BEB3787C783}" type="pres">
      <dgm:prSet presAssocID="{F662699B-0156-441E-8D0A-665078624006}" presName="spacer" presStyleCnt="0"/>
      <dgm:spPr/>
    </dgm:pt>
    <dgm:pt modelId="{9C1FA59F-A415-4FDB-B9D4-8D6785B71F0B}" type="pres">
      <dgm:prSet presAssocID="{2386BB3C-4D4A-46BA-AB85-164B67CD70DE}" presName="parentText" presStyleLbl="node1" presStyleIdx="1" presStyleCnt="7">
        <dgm:presLayoutVars>
          <dgm:chMax val="0"/>
          <dgm:bulletEnabled val="1"/>
        </dgm:presLayoutVars>
      </dgm:prSet>
      <dgm:spPr/>
    </dgm:pt>
    <dgm:pt modelId="{BB7BFE5A-99C4-41BD-B200-1C3C3110CADC}" type="pres">
      <dgm:prSet presAssocID="{CEAE8B7E-2432-4CD6-87F3-58BDAE29B8AF}" presName="spacer" presStyleCnt="0"/>
      <dgm:spPr/>
    </dgm:pt>
    <dgm:pt modelId="{A6DE84CD-4757-4816-AAD3-62BA507D48C7}" type="pres">
      <dgm:prSet presAssocID="{1372C5B2-4C34-42AB-A369-56DB7DA4DDB5}" presName="parentText" presStyleLbl="node1" presStyleIdx="2" presStyleCnt="7">
        <dgm:presLayoutVars>
          <dgm:chMax val="0"/>
          <dgm:bulletEnabled val="1"/>
        </dgm:presLayoutVars>
      </dgm:prSet>
      <dgm:spPr/>
    </dgm:pt>
    <dgm:pt modelId="{02B13616-E588-4C8F-B91C-16E407E6773F}" type="pres">
      <dgm:prSet presAssocID="{154067ED-7377-40DE-A302-F6860CA6C45F}" presName="spacer" presStyleCnt="0"/>
      <dgm:spPr/>
    </dgm:pt>
    <dgm:pt modelId="{C52725C8-D9A0-4DDF-B850-F39081BC1E57}" type="pres">
      <dgm:prSet presAssocID="{D2194DE1-887B-4F93-A136-5693F3859558}" presName="parentText" presStyleLbl="node1" presStyleIdx="3" presStyleCnt="7">
        <dgm:presLayoutVars>
          <dgm:chMax val="0"/>
          <dgm:bulletEnabled val="1"/>
        </dgm:presLayoutVars>
      </dgm:prSet>
      <dgm:spPr/>
    </dgm:pt>
    <dgm:pt modelId="{5BE034D4-5057-4707-8883-064EEFC0DC6E}" type="pres">
      <dgm:prSet presAssocID="{CDD917DA-E104-4D51-9AEB-750C83DA256B}" presName="spacer" presStyleCnt="0"/>
      <dgm:spPr/>
    </dgm:pt>
    <dgm:pt modelId="{98A98CBB-1B4F-460C-9F23-C1FDDF7963B5}" type="pres">
      <dgm:prSet presAssocID="{3F1E6754-48DD-4728-8108-FC841C70758D}" presName="parentText" presStyleLbl="node1" presStyleIdx="4" presStyleCnt="7">
        <dgm:presLayoutVars>
          <dgm:chMax val="0"/>
          <dgm:bulletEnabled val="1"/>
        </dgm:presLayoutVars>
      </dgm:prSet>
      <dgm:spPr/>
    </dgm:pt>
    <dgm:pt modelId="{F1A9ABAF-727E-47CF-9B7B-085570C797C1}" type="pres">
      <dgm:prSet presAssocID="{BEE5F870-7397-43DF-84EF-9AAC7A8D9CE0}" presName="spacer" presStyleCnt="0"/>
      <dgm:spPr/>
    </dgm:pt>
    <dgm:pt modelId="{2BEC3BF4-66C7-42C6-84E3-DD58603FD305}" type="pres">
      <dgm:prSet presAssocID="{9EF9D0AC-9A89-4089-829B-7CDFFC3804B6}" presName="parentText" presStyleLbl="node1" presStyleIdx="5" presStyleCnt="7">
        <dgm:presLayoutVars>
          <dgm:chMax val="0"/>
          <dgm:bulletEnabled val="1"/>
        </dgm:presLayoutVars>
      </dgm:prSet>
      <dgm:spPr/>
    </dgm:pt>
    <dgm:pt modelId="{8CD190F6-6E19-4E86-A16E-38062A5A872D}" type="pres">
      <dgm:prSet presAssocID="{423E7FBC-6845-4A59-80A1-1F8F0C92039C}" presName="spacer" presStyleCnt="0"/>
      <dgm:spPr/>
    </dgm:pt>
    <dgm:pt modelId="{F513647C-7878-4CD1-8735-D6BED9E80610}" type="pres">
      <dgm:prSet presAssocID="{38DAF65B-CD19-4388-A419-03B0B708D2CB}" presName="parentText" presStyleLbl="node1" presStyleIdx="6" presStyleCnt="7">
        <dgm:presLayoutVars>
          <dgm:chMax val="0"/>
          <dgm:bulletEnabled val="1"/>
        </dgm:presLayoutVars>
      </dgm:prSet>
      <dgm:spPr/>
    </dgm:pt>
  </dgm:ptLst>
  <dgm:cxnLst>
    <dgm:cxn modelId="{82EE260A-5A29-4B49-9D28-9F6BA4784236}" type="presOf" srcId="{38DAF65B-CD19-4388-A419-03B0B708D2CB}" destId="{F513647C-7878-4CD1-8735-D6BED9E80610}" srcOrd="0" destOrd="0" presId="urn:microsoft.com/office/officeart/2005/8/layout/vList2"/>
    <dgm:cxn modelId="{9A0D901C-B33E-4CA9-A8B0-3311867208E0}" type="presOf" srcId="{3F1E6754-48DD-4728-8108-FC841C70758D}" destId="{98A98CBB-1B4F-460C-9F23-C1FDDF7963B5}" srcOrd="0" destOrd="0" presId="urn:microsoft.com/office/officeart/2005/8/layout/vList2"/>
    <dgm:cxn modelId="{97FB172D-E1DF-4C6A-A3C7-19C48BE62CA5}" srcId="{D8999D50-8C9E-4A49-8E56-D148D91CB113}" destId="{D2194DE1-887B-4F93-A136-5693F3859558}" srcOrd="3" destOrd="0" parTransId="{6025352B-09F1-48A2-9B8C-E5228701FAD1}" sibTransId="{CDD917DA-E104-4D51-9AEB-750C83DA256B}"/>
    <dgm:cxn modelId="{12BC2233-49B1-4F0B-88EC-AEB604FA1C60}" srcId="{D8999D50-8C9E-4A49-8E56-D148D91CB113}" destId="{38DAF65B-CD19-4388-A419-03B0B708D2CB}" srcOrd="6" destOrd="0" parTransId="{2EF8C03A-3C0E-442A-B7C2-C02C95F68A75}" sibTransId="{ABDE238C-FD29-4A75-8BA4-1031D78770CB}"/>
    <dgm:cxn modelId="{8F74973A-62E5-48D7-BD8F-82634E3A24EB}" type="presOf" srcId="{2386BB3C-4D4A-46BA-AB85-164B67CD70DE}" destId="{9C1FA59F-A415-4FDB-B9D4-8D6785B71F0B}" srcOrd="0" destOrd="0" presId="urn:microsoft.com/office/officeart/2005/8/layout/vList2"/>
    <dgm:cxn modelId="{2F67963E-2AB1-44FD-A45B-2B2B809585A4}" type="presOf" srcId="{1372C5B2-4C34-42AB-A369-56DB7DA4DDB5}" destId="{A6DE84CD-4757-4816-AAD3-62BA507D48C7}" srcOrd="0" destOrd="0" presId="urn:microsoft.com/office/officeart/2005/8/layout/vList2"/>
    <dgm:cxn modelId="{8518AB72-68FE-48D8-B69D-4E368B549E02}" srcId="{D8999D50-8C9E-4A49-8E56-D148D91CB113}" destId="{2386BB3C-4D4A-46BA-AB85-164B67CD70DE}" srcOrd="1" destOrd="0" parTransId="{3B2DE6B2-E965-4E13-8C22-44046E87F506}" sibTransId="{CEAE8B7E-2432-4CD6-87F3-58BDAE29B8AF}"/>
    <dgm:cxn modelId="{CBD53155-3C5F-43D8-AD2B-3037740D3F4F}" type="presOf" srcId="{3DB8DE70-5CEF-4815-B107-ECB1FC71C665}" destId="{1BBA4C47-201D-41D6-AC9F-E4E937E6627E}" srcOrd="0" destOrd="0" presId="urn:microsoft.com/office/officeart/2005/8/layout/vList2"/>
    <dgm:cxn modelId="{D3D57656-B507-4E09-979A-AF079D1622E6}" srcId="{D8999D50-8C9E-4A49-8E56-D148D91CB113}" destId="{9EF9D0AC-9A89-4089-829B-7CDFFC3804B6}" srcOrd="5" destOrd="0" parTransId="{8E139ABC-4039-4CDB-B85D-B42CC517666B}" sibTransId="{423E7FBC-6845-4A59-80A1-1F8F0C92039C}"/>
    <dgm:cxn modelId="{6679AA79-1A3D-4939-B1EC-C1C666FC2E25}" type="presOf" srcId="{9EF9D0AC-9A89-4089-829B-7CDFFC3804B6}" destId="{2BEC3BF4-66C7-42C6-84E3-DD58603FD305}" srcOrd="0" destOrd="0" presId="urn:microsoft.com/office/officeart/2005/8/layout/vList2"/>
    <dgm:cxn modelId="{7D266A8C-B8DD-4205-B672-E9EA9C167B1B}" srcId="{D8999D50-8C9E-4A49-8E56-D148D91CB113}" destId="{3DB8DE70-5CEF-4815-B107-ECB1FC71C665}" srcOrd="0" destOrd="0" parTransId="{976B53BC-3B6A-4F30-96E0-382BEA63728B}" sibTransId="{F662699B-0156-441E-8D0A-665078624006}"/>
    <dgm:cxn modelId="{F6713C94-BC28-463A-A4B1-22D887954459}" type="presOf" srcId="{D2194DE1-887B-4F93-A136-5693F3859558}" destId="{C52725C8-D9A0-4DDF-B850-F39081BC1E57}" srcOrd="0" destOrd="0" presId="urn:microsoft.com/office/officeart/2005/8/layout/vList2"/>
    <dgm:cxn modelId="{426A0CCE-D109-46E4-9758-682AB27831D8}" srcId="{D8999D50-8C9E-4A49-8E56-D148D91CB113}" destId="{1372C5B2-4C34-42AB-A369-56DB7DA4DDB5}" srcOrd="2" destOrd="0" parTransId="{DA2AD7C4-066B-4B43-A91D-998237049F42}" sibTransId="{154067ED-7377-40DE-A302-F6860CA6C45F}"/>
    <dgm:cxn modelId="{B411DDF5-B87B-4CA8-9D29-DAC2D68C4EE3}" type="presOf" srcId="{D8999D50-8C9E-4A49-8E56-D148D91CB113}" destId="{BD650681-3B1A-4E5B-95BB-EB8B1BCD8F00}" srcOrd="0" destOrd="0" presId="urn:microsoft.com/office/officeart/2005/8/layout/vList2"/>
    <dgm:cxn modelId="{4736A2FC-8920-4590-8D73-C3669259BD99}" srcId="{D8999D50-8C9E-4A49-8E56-D148D91CB113}" destId="{3F1E6754-48DD-4728-8108-FC841C70758D}" srcOrd="4" destOrd="0" parTransId="{62042FE4-23F2-4C3B-928C-9016409180F2}" sibTransId="{BEE5F870-7397-43DF-84EF-9AAC7A8D9CE0}"/>
    <dgm:cxn modelId="{A5AA4F46-6323-4E1E-AFDD-43A2D615B80F}" type="presParOf" srcId="{BD650681-3B1A-4E5B-95BB-EB8B1BCD8F00}" destId="{1BBA4C47-201D-41D6-AC9F-E4E937E6627E}" srcOrd="0" destOrd="0" presId="urn:microsoft.com/office/officeart/2005/8/layout/vList2"/>
    <dgm:cxn modelId="{B6048010-1EE3-4B13-A16E-AEBED3853548}" type="presParOf" srcId="{BD650681-3B1A-4E5B-95BB-EB8B1BCD8F00}" destId="{BDD06781-B112-4F2B-8293-3BEB3787C783}" srcOrd="1" destOrd="0" presId="urn:microsoft.com/office/officeart/2005/8/layout/vList2"/>
    <dgm:cxn modelId="{F984AE2F-79D6-4285-8C31-787BF27AA5AC}" type="presParOf" srcId="{BD650681-3B1A-4E5B-95BB-EB8B1BCD8F00}" destId="{9C1FA59F-A415-4FDB-B9D4-8D6785B71F0B}" srcOrd="2" destOrd="0" presId="urn:microsoft.com/office/officeart/2005/8/layout/vList2"/>
    <dgm:cxn modelId="{A88332B0-6E40-4F67-A16C-462F08F8A07D}" type="presParOf" srcId="{BD650681-3B1A-4E5B-95BB-EB8B1BCD8F00}" destId="{BB7BFE5A-99C4-41BD-B200-1C3C3110CADC}" srcOrd="3" destOrd="0" presId="urn:microsoft.com/office/officeart/2005/8/layout/vList2"/>
    <dgm:cxn modelId="{0ED7CC2A-9C76-4FB3-B2DC-1E92540187A7}" type="presParOf" srcId="{BD650681-3B1A-4E5B-95BB-EB8B1BCD8F00}" destId="{A6DE84CD-4757-4816-AAD3-62BA507D48C7}" srcOrd="4" destOrd="0" presId="urn:microsoft.com/office/officeart/2005/8/layout/vList2"/>
    <dgm:cxn modelId="{A5CD0E22-1CAE-4957-A266-AA1C0592DD02}" type="presParOf" srcId="{BD650681-3B1A-4E5B-95BB-EB8B1BCD8F00}" destId="{02B13616-E588-4C8F-B91C-16E407E6773F}" srcOrd="5" destOrd="0" presId="urn:microsoft.com/office/officeart/2005/8/layout/vList2"/>
    <dgm:cxn modelId="{168261CE-51D9-4A1D-90C0-1C1C49BF13D9}" type="presParOf" srcId="{BD650681-3B1A-4E5B-95BB-EB8B1BCD8F00}" destId="{C52725C8-D9A0-4DDF-B850-F39081BC1E57}" srcOrd="6" destOrd="0" presId="urn:microsoft.com/office/officeart/2005/8/layout/vList2"/>
    <dgm:cxn modelId="{F98BB059-1671-49DF-AB6E-DC3EF643F935}" type="presParOf" srcId="{BD650681-3B1A-4E5B-95BB-EB8B1BCD8F00}" destId="{5BE034D4-5057-4707-8883-064EEFC0DC6E}" srcOrd="7" destOrd="0" presId="urn:microsoft.com/office/officeart/2005/8/layout/vList2"/>
    <dgm:cxn modelId="{10AB8BED-4872-4A2D-BFA6-78B7C5146CA0}" type="presParOf" srcId="{BD650681-3B1A-4E5B-95BB-EB8B1BCD8F00}" destId="{98A98CBB-1B4F-460C-9F23-C1FDDF7963B5}" srcOrd="8" destOrd="0" presId="urn:microsoft.com/office/officeart/2005/8/layout/vList2"/>
    <dgm:cxn modelId="{1F88DEFE-39FD-4A82-AB17-00F5C48B58A4}" type="presParOf" srcId="{BD650681-3B1A-4E5B-95BB-EB8B1BCD8F00}" destId="{F1A9ABAF-727E-47CF-9B7B-085570C797C1}" srcOrd="9" destOrd="0" presId="urn:microsoft.com/office/officeart/2005/8/layout/vList2"/>
    <dgm:cxn modelId="{28A46233-3D98-4B15-8796-052E16226796}" type="presParOf" srcId="{BD650681-3B1A-4E5B-95BB-EB8B1BCD8F00}" destId="{2BEC3BF4-66C7-42C6-84E3-DD58603FD305}" srcOrd="10" destOrd="0" presId="urn:microsoft.com/office/officeart/2005/8/layout/vList2"/>
    <dgm:cxn modelId="{533FD031-09BF-4A23-866F-D5E6CFE646EC}" type="presParOf" srcId="{BD650681-3B1A-4E5B-95BB-EB8B1BCD8F00}" destId="{8CD190F6-6E19-4E86-A16E-38062A5A872D}" srcOrd="11" destOrd="0" presId="urn:microsoft.com/office/officeart/2005/8/layout/vList2"/>
    <dgm:cxn modelId="{9A21EC18-A3E4-4156-B12B-690C11C8A3DD}" type="presParOf" srcId="{BD650681-3B1A-4E5B-95BB-EB8B1BCD8F00}" destId="{F513647C-7878-4CD1-8735-D6BED9E80610}"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23D9A1-0810-4AD3-A977-CD8C3D9CE060}"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3109851-C7E5-4DF1-9A99-F3FC8987CD32}">
      <dgm:prSet/>
      <dgm:spPr/>
      <dgm:t>
        <a:bodyPr/>
        <a:lstStyle/>
        <a:p>
          <a:pPr>
            <a:lnSpc>
              <a:spcPct val="100000"/>
            </a:lnSpc>
          </a:pPr>
          <a:r>
            <a:rPr lang="ga-IE" dirty="0"/>
            <a:t>Úsáid níos lú táirgí plaisteacha</a:t>
          </a:r>
          <a:endParaRPr lang="en-US" dirty="0"/>
        </a:p>
      </dgm:t>
    </dgm:pt>
    <dgm:pt modelId="{D3B8952B-14E7-4EE5-BF00-3BFD96806F9B}" type="parTrans" cxnId="{CA31FCD7-2F76-4F0C-8879-4B4EC022A287}">
      <dgm:prSet/>
      <dgm:spPr/>
      <dgm:t>
        <a:bodyPr/>
        <a:lstStyle/>
        <a:p>
          <a:endParaRPr lang="en-US"/>
        </a:p>
      </dgm:t>
    </dgm:pt>
    <dgm:pt modelId="{DD462AD4-38EB-4AD9-8588-F72BA478F161}" type="sibTrans" cxnId="{CA31FCD7-2F76-4F0C-8879-4B4EC022A287}">
      <dgm:prSet/>
      <dgm:spPr/>
      <dgm:t>
        <a:bodyPr/>
        <a:lstStyle/>
        <a:p>
          <a:pPr>
            <a:lnSpc>
              <a:spcPct val="100000"/>
            </a:lnSpc>
          </a:pPr>
          <a:endParaRPr lang="en-US"/>
        </a:p>
      </dgm:t>
    </dgm:pt>
    <dgm:pt modelId="{0C916B9F-F69E-486A-BA56-40039A1729DA}">
      <dgm:prSet/>
      <dgm:spPr/>
      <dgm:t>
        <a:bodyPr/>
        <a:lstStyle/>
        <a:p>
          <a:pPr>
            <a:lnSpc>
              <a:spcPct val="100000"/>
            </a:lnSpc>
          </a:pPr>
          <a:r>
            <a:rPr lang="ga-IE" dirty="0"/>
            <a:t>Fan glan ar phlaistigh aonúsáide</a:t>
          </a:r>
          <a:endParaRPr lang="en-US" dirty="0"/>
        </a:p>
      </dgm:t>
    </dgm:pt>
    <dgm:pt modelId="{DCDD6F7D-8E1E-44FF-82C4-85FAF7B94CD8}" type="parTrans" cxnId="{C7DEAAA0-6375-4277-BDD0-453F8C0D8D5E}">
      <dgm:prSet/>
      <dgm:spPr/>
      <dgm:t>
        <a:bodyPr/>
        <a:lstStyle/>
        <a:p>
          <a:endParaRPr lang="en-US"/>
        </a:p>
      </dgm:t>
    </dgm:pt>
    <dgm:pt modelId="{048BF765-B65C-41A4-8BB3-581956D90243}" type="sibTrans" cxnId="{C7DEAAA0-6375-4277-BDD0-453F8C0D8D5E}">
      <dgm:prSet/>
      <dgm:spPr/>
      <dgm:t>
        <a:bodyPr/>
        <a:lstStyle/>
        <a:p>
          <a:pPr>
            <a:lnSpc>
              <a:spcPct val="100000"/>
            </a:lnSpc>
          </a:pPr>
          <a:endParaRPr lang="en-US"/>
        </a:p>
      </dgm:t>
    </dgm:pt>
    <dgm:pt modelId="{E9218CF8-0EC2-47BA-AEC3-7BB9FB690230}">
      <dgm:prSet/>
      <dgm:spPr/>
      <dgm:t>
        <a:bodyPr/>
        <a:lstStyle/>
        <a:p>
          <a:pPr>
            <a:lnSpc>
              <a:spcPct val="100000"/>
            </a:lnSpc>
          </a:pPr>
          <a:r>
            <a:rPr lang="ga-IE" dirty="0"/>
            <a:t>Athchúrsáil</a:t>
          </a:r>
          <a:endParaRPr lang="en-US" dirty="0"/>
        </a:p>
      </dgm:t>
    </dgm:pt>
    <dgm:pt modelId="{07A788C0-EF0F-4A75-9A1E-386108EDE4C0}" type="parTrans" cxnId="{BDC16F79-96CD-4D17-9AA9-CA642CBF2A20}">
      <dgm:prSet/>
      <dgm:spPr/>
      <dgm:t>
        <a:bodyPr/>
        <a:lstStyle/>
        <a:p>
          <a:endParaRPr lang="en-US"/>
        </a:p>
      </dgm:t>
    </dgm:pt>
    <dgm:pt modelId="{311CFE20-D004-46DC-9441-5CF0F8E51D0E}" type="sibTrans" cxnId="{BDC16F79-96CD-4D17-9AA9-CA642CBF2A20}">
      <dgm:prSet/>
      <dgm:spPr/>
      <dgm:t>
        <a:bodyPr/>
        <a:lstStyle/>
        <a:p>
          <a:pPr>
            <a:lnSpc>
              <a:spcPct val="100000"/>
            </a:lnSpc>
          </a:pPr>
          <a:endParaRPr lang="en-US"/>
        </a:p>
      </dgm:t>
    </dgm:pt>
    <dgm:pt modelId="{AD52303F-9EAB-4F1D-9D2B-5EA9637D5DDB}">
      <dgm:prSet/>
      <dgm:spPr/>
      <dgm:t>
        <a:bodyPr/>
        <a:lstStyle/>
        <a:p>
          <a:pPr>
            <a:lnSpc>
              <a:spcPct val="100000"/>
            </a:lnSpc>
          </a:pPr>
          <a:r>
            <a:rPr lang="ga-IE" dirty="0"/>
            <a:t>Cuir tú féin agus daoine eile ar an eolas</a:t>
          </a:r>
          <a:endParaRPr lang="en-US" dirty="0"/>
        </a:p>
      </dgm:t>
    </dgm:pt>
    <dgm:pt modelId="{C949ED37-0ABA-433E-9466-FC3CFD6A2436}" type="parTrans" cxnId="{7CBF966D-AB65-4089-B0B1-48014DA5612A}">
      <dgm:prSet/>
      <dgm:spPr/>
      <dgm:t>
        <a:bodyPr/>
        <a:lstStyle/>
        <a:p>
          <a:endParaRPr lang="en-US"/>
        </a:p>
      </dgm:t>
    </dgm:pt>
    <dgm:pt modelId="{39381DB2-F0D7-4974-9623-6BC240AC581C}" type="sibTrans" cxnId="{7CBF966D-AB65-4089-B0B1-48014DA5612A}">
      <dgm:prSet/>
      <dgm:spPr/>
      <dgm:t>
        <a:bodyPr/>
        <a:lstStyle/>
        <a:p>
          <a:pPr>
            <a:lnSpc>
              <a:spcPct val="100000"/>
            </a:lnSpc>
          </a:pPr>
          <a:endParaRPr lang="en-US"/>
        </a:p>
      </dgm:t>
    </dgm:pt>
    <dgm:pt modelId="{654E588D-7DEA-4F1E-B771-3ECE00A334D2}">
      <dgm:prSet/>
      <dgm:spPr/>
      <dgm:t>
        <a:bodyPr/>
        <a:lstStyle/>
        <a:p>
          <a:pPr>
            <a:lnSpc>
              <a:spcPct val="100000"/>
            </a:lnSpc>
          </a:pPr>
          <a:r>
            <a:rPr lang="ga-IE" dirty="0"/>
            <a:t>Glac páirt i nglantacháin trá</a:t>
          </a:r>
          <a:endParaRPr lang="en-US" dirty="0"/>
        </a:p>
      </dgm:t>
    </dgm:pt>
    <dgm:pt modelId="{8BC0CCC6-8BFA-46C7-95A4-746F0AAF3AB0}" type="parTrans" cxnId="{85F68873-67E9-4AF7-A0E1-DAB0F7608D8F}">
      <dgm:prSet/>
      <dgm:spPr/>
      <dgm:t>
        <a:bodyPr/>
        <a:lstStyle/>
        <a:p>
          <a:endParaRPr lang="en-US"/>
        </a:p>
      </dgm:t>
    </dgm:pt>
    <dgm:pt modelId="{841C194C-6509-49DB-804F-EED2632C765F}" type="sibTrans" cxnId="{85F68873-67E9-4AF7-A0E1-DAB0F7608D8F}">
      <dgm:prSet/>
      <dgm:spPr/>
      <dgm:t>
        <a:bodyPr/>
        <a:lstStyle/>
        <a:p>
          <a:pPr>
            <a:lnSpc>
              <a:spcPct val="100000"/>
            </a:lnSpc>
          </a:pPr>
          <a:endParaRPr lang="en-US"/>
        </a:p>
      </dgm:t>
    </dgm:pt>
    <dgm:pt modelId="{98A54723-AF3F-4519-81ED-8D891710AF76}">
      <dgm:prSet/>
      <dgm:spPr/>
      <dgm:t>
        <a:bodyPr/>
        <a:lstStyle/>
        <a:p>
          <a:pPr>
            <a:lnSpc>
              <a:spcPct val="100000"/>
            </a:lnSpc>
          </a:pPr>
          <a:r>
            <a:rPr lang="ga-IE" dirty="0"/>
            <a:t>Scríobh chuig comhairleoirí agus teachtaí dála</a:t>
          </a:r>
          <a:endParaRPr lang="en-US" dirty="0"/>
        </a:p>
      </dgm:t>
    </dgm:pt>
    <dgm:pt modelId="{07DD9FAB-9B1E-4105-8FF3-558B1E6334F7}" type="parTrans" cxnId="{A3E57B4B-3ABE-4C21-BB3F-AC0E8B2C1779}">
      <dgm:prSet/>
      <dgm:spPr/>
      <dgm:t>
        <a:bodyPr/>
        <a:lstStyle/>
        <a:p>
          <a:endParaRPr lang="en-US"/>
        </a:p>
      </dgm:t>
    </dgm:pt>
    <dgm:pt modelId="{EF756728-6D35-45CD-8EB7-05D6AD042727}" type="sibTrans" cxnId="{A3E57B4B-3ABE-4C21-BB3F-AC0E8B2C1779}">
      <dgm:prSet/>
      <dgm:spPr/>
      <dgm:t>
        <a:bodyPr/>
        <a:lstStyle/>
        <a:p>
          <a:endParaRPr lang="en-US"/>
        </a:p>
      </dgm:t>
    </dgm:pt>
    <dgm:pt modelId="{B8ABBC04-515A-4A49-9E8E-6C9FB06800AF}" type="pres">
      <dgm:prSet presAssocID="{2D23D9A1-0810-4AD3-A977-CD8C3D9CE060}" presName="root" presStyleCnt="0">
        <dgm:presLayoutVars>
          <dgm:dir/>
          <dgm:resizeHandles val="exact"/>
        </dgm:presLayoutVars>
      </dgm:prSet>
      <dgm:spPr/>
    </dgm:pt>
    <dgm:pt modelId="{B8DAAF48-34F2-400D-8BE1-A40BA8A51BC2}" type="pres">
      <dgm:prSet presAssocID="{2D23D9A1-0810-4AD3-A977-CD8C3D9CE060}" presName="container" presStyleCnt="0">
        <dgm:presLayoutVars>
          <dgm:dir/>
          <dgm:resizeHandles val="exact"/>
        </dgm:presLayoutVars>
      </dgm:prSet>
      <dgm:spPr/>
    </dgm:pt>
    <dgm:pt modelId="{8E963C7A-9898-4BB1-A169-26C5FA09A0D3}" type="pres">
      <dgm:prSet presAssocID="{83109851-C7E5-4DF1-9A99-F3FC8987CD32}" presName="compNode" presStyleCnt="0"/>
      <dgm:spPr/>
    </dgm:pt>
    <dgm:pt modelId="{FE4516D7-16E1-49E1-95DA-43902BF0A0E6}" type="pres">
      <dgm:prSet presAssocID="{83109851-C7E5-4DF1-9A99-F3FC8987CD32}" presName="iconBgRect" presStyleLbl="bgShp" presStyleIdx="0" presStyleCnt="6"/>
      <dgm:spPr/>
    </dgm:pt>
    <dgm:pt modelId="{36FBBF50-232F-43CC-8037-98D7BBCFD98D}" type="pres">
      <dgm:prSet presAssocID="{83109851-C7E5-4DF1-9A99-F3FC8987CD32}" presName="iconRect" presStyleLbl="node1" presStyleIdx="0" presStyleCnt="6"/>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ork and knife"/>
        </a:ext>
      </dgm:extLst>
    </dgm:pt>
    <dgm:pt modelId="{EE4FDD29-6A6F-4AE0-AD3E-8965709D6B89}" type="pres">
      <dgm:prSet presAssocID="{83109851-C7E5-4DF1-9A99-F3FC8987CD32}" presName="spaceRect" presStyleCnt="0"/>
      <dgm:spPr/>
    </dgm:pt>
    <dgm:pt modelId="{7C033B84-9694-4A3C-BA91-B2CF11D3B75A}" type="pres">
      <dgm:prSet presAssocID="{83109851-C7E5-4DF1-9A99-F3FC8987CD32}" presName="textRect" presStyleLbl="revTx" presStyleIdx="0" presStyleCnt="6">
        <dgm:presLayoutVars>
          <dgm:chMax val="1"/>
          <dgm:chPref val="1"/>
        </dgm:presLayoutVars>
      </dgm:prSet>
      <dgm:spPr/>
    </dgm:pt>
    <dgm:pt modelId="{6A352118-F4F7-4AED-B496-E8CCA82225AE}" type="pres">
      <dgm:prSet presAssocID="{DD462AD4-38EB-4AD9-8588-F72BA478F161}" presName="sibTrans" presStyleLbl="sibTrans2D1" presStyleIdx="0" presStyleCnt="0"/>
      <dgm:spPr/>
    </dgm:pt>
    <dgm:pt modelId="{D0534E9B-0982-4E2E-B619-3762687D5149}" type="pres">
      <dgm:prSet presAssocID="{0C916B9F-F69E-486A-BA56-40039A1729DA}" presName="compNode" presStyleCnt="0"/>
      <dgm:spPr/>
    </dgm:pt>
    <dgm:pt modelId="{D51BCD75-5D47-43AD-ADC5-78617BD06770}" type="pres">
      <dgm:prSet presAssocID="{0C916B9F-F69E-486A-BA56-40039A1729DA}" presName="iconBgRect" presStyleLbl="bgShp" presStyleIdx="1" presStyleCnt="6"/>
      <dgm:spPr/>
    </dgm:pt>
    <dgm:pt modelId="{FA0B4615-AE44-44AA-953B-2520A2316697}" type="pres">
      <dgm:prSet presAssocID="{0C916B9F-F69E-486A-BA56-40039A1729DA}" presName="iconRect" presStyleLbl="node1" presStyleIdx="1" presStyleCnt="6"/>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o sign"/>
        </a:ext>
      </dgm:extLst>
    </dgm:pt>
    <dgm:pt modelId="{F74E318F-73CE-44C1-B69F-885982540F88}" type="pres">
      <dgm:prSet presAssocID="{0C916B9F-F69E-486A-BA56-40039A1729DA}" presName="spaceRect" presStyleCnt="0"/>
      <dgm:spPr/>
    </dgm:pt>
    <dgm:pt modelId="{80E097F1-E4A1-4E47-9C8E-1B67D24D0FFE}" type="pres">
      <dgm:prSet presAssocID="{0C916B9F-F69E-486A-BA56-40039A1729DA}" presName="textRect" presStyleLbl="revTx" presStyleIdx="1" presStyleCnt="6">
        <dgm:presLayoutVars>
          <dgm:chMax val="1"/>
          <dgm:chPref val="1"/>
        </dgm:presLayoutVars>
      </dgm:prSet>
      <dgm:spPr/>
    </dgm:pt>
    <dgm:pt modelId="{1242AE21-FD0E-4A69-AEFF-280831D84411}" type="pres">
      <dgm:prSet presAssocID="{048BF765-B65C-41A4-8BB3-581956D90243}" presName="sibTrans" presStyleLbl="sibTrans2D1" presStyleIdx="0" presStyleCnt="0"/>
      <dgm:spPr/>
    </dgm:pt>
    <dgm:pt modelId="{AF6D79D8-4ECC-4A22-A74F-EAE5EBED7850}" type="pres">
      <dgm:prSet presAssocID="{E9218CF8-0EC2-47BA-AEC3-7BB9FB690230}" presName="compNode" presStyleCnt="0"/>
      <dgm:spPr/>
    </dgm:pt>
    <dgm:pt modelId="{93CBA20C-F18A-4D6B-AFA3-CC3BC0D571D7}" type="pres">
      <dgm:prSet presAssocID="{E9218CF8-0EC2-47BA-AEC3-7BB9FB690230}" presName="iconBgRect" presStyleLbl="bgShp" presStyleIdx="2" presStyleCnt="6"/>
      <dgm:spPr/>
    </dgm:pt>
    <dgm:pt modelId="{3D20DE50-AE58-47CA-80B8-C9E7594E5D6E}" type="pres">
      <dgm:prSet presAssocID="{E9218CF8-0EC2-47BA-AEC3-7BB9FB690230}" presName="iconRect" presStyleLbl="node1" presStyleIdx="2" presStyleCnt="6"/>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Recycle"/>
        </a:ext>
      </dgm:extLst>
    </dgm:pt>
    <dgm:pt modelId="{A1133C2B-8EB3-4C78-9BCE-D7C587243129}" type="pres">
      <dgm:prSet presAssocID="{E9218CF8-0EC2-47BA-AEC3-7BB9FB690230}" presName="spaceRect" presStyleCnt="0"/>
      <dgm:spPr/>
    </dgm:pt>
    <dgm:pt modelId="{B6CE1367-DD03-4A52-A0FD-C7C44A70768B}" type="pres">
      <dgm:prSet presAssocID="{E9218CF8-0EC2-47BA-AEC3-7BB9FB690230}" presName="textRect" presStyleLbl="revTx" presStyleIdx="2" presStyleCnt="6">
        <dgm:presLayoutVars>
          <dgm:chMax val="1"/>
          <dgm:chPref val="1"/>
        </dgm:presLayoutVars>
      </dgm:prSet>
      <dgm:spPr/>
    </dgm:pt>
    <dgm:pt modelId="{C7A2EF56-C4A3-4810-9FEC-81636549C677}" type="pres">
      <dgm:prSet presAssocID="{311CFE20-D004-46DC-9441-5CF0F8E51D0E}" presName="sibTrans" presStyleLbl="sibTrans2D1" presStyleIdx="0" presStyleCnt="0"/>
      <dgm:spPr/>
    </dgm:pt>
    <dgm:pt modelId="{235560E9-D635-4C6A-AD5A-ABE36273BAAF}" type="pres">
      <dgm:prSet presAssocID="{AD52303F-9EAB-4F1D-9D2B-5EA9637D5DDB}" presName="compNode" presStyleCnt="0"/>
      <dgm:spPr/>
    </dgm:pt>
    <dgm:pt modelId="{8E8E4D6F-1F1D-4A4C-AA5D-5891E01D3488}" type="pres">
      <dgm:prSet presAssocID="{AD52303F-9EAB-4F1D-9D2B-5EA9637D5DDB}" presName="iconBgRect" presStyleLbl="bgShp" presStyleIdx="3" presStyleCnt="6"/>
      <dgm:spPr/>
    </dgm:pt>
    <dgm:pt modelId="{990BC0FC-7BFD-46B2-8779-464EDD9C2258}" type="pres">
      <dgm:prSet presAssocID="{AD52303F-9EAB-4F1D-9D2B-5EA9637D5DDB}" presName="iconRect" presStyleLbl="node1" presStyleIdx="3" presStyleCnt="6"/>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keting"/>
        </a:ext>
      </dgm:extLst>
    </dgm:pt>
    <dgm:pt modelId="{3E148D3D-3435-42C8-879D-1A8B66031547}" type="pres">
      <dgm:prSet presAssocID="{AD52303F-9EAB-4F1D-9D2B-5EA9637D5DDB}" presName="spaceRect" presStyleCnt="0"/>
      <dgm:spPr/>
    </dgm:pt>
    <dgm:pt modelId="{8BA9F79F-6BDD-4FF9-822E-670089608437}" type="pres">
      <dgm:prSet presAssocID="{AD52303F-9EAB-4F1D-9D2B-5EA9637D5DDB}" presName="textRect" presStyleLbl="revTx" presStyleIdx="3" presStyleCnt="6">
        <dgm:presLayoutVars>
          <dgm:chMax val="1"/>
          <dgm:chPref val="1"/>
        </dgm:presLayoutVars>
      </dgm:prSet>
      <dgm:spPr/>
    </dgm:pt>
    <dgm:pt modelId="{7ABC8373-D257-4EF6-B311-BD0E0D3E3E64}" type="pres">
      <dgm:prSet presAssocID="{39381DB2-F0D7-4974-9623-6BC240AC581C}" presName="sibTrans" presStyleLbl="sibTrans2D1" presStyleIdx="0" presStyleCnt="0"/>
      <dgm:spPr/>
    </dgm:pt>
    <dgm:pt modelId="{FE193637-0024-4A83-BA37-FE6275CCF2F0}" type="pres">
      <dgm:prSet presAssocID="{654E588D-7DEA-4F1E-B771-3ECE00A334D2}" presName="compNode" presStyleCnt="0"/>
      <dgm:spPr/>
    </dgm:pt>
    <dgm:pt modelId="{973A96DC-2476-4E6C-85F8-A6ABB4A1E4FA}" type="pres">
      <dgm:prSet presAssocID="{654E588D-7DEA-4F1E-B771-3ECE00A334D2}" presName="iconBgRect" presStyleLbl="bgShp" presStyleIdx="4" presStyleCnt="6"/>
      <dgm:spPr/>
    </dgm:pt>
    <dgm:pt modelId="{AAF2027A-BA10-484F-82C5-4B820442D40C}" type="pres">
      <dgm:prSet presAssocID="{654E588D-7DEA-4F1E-B771-3ECE00A334D2}" presName="iconRect" presStyleLbl="node1" presStyleIdx="4" presStyleCnt="6"/>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ve"/>
        </a:ext>
      </dgm:extLst>
    </dgm:pt>
    <dgm:pt modelId="{B303AA59-C1B7-40F0-9C95-71AEAB21D71E}" type="pres">
      <dgm:prSet presAssocID="{654E588D-7DEA-4F1E-B771-3ECE00A334D2}" presName="spaceRect" presStyleCnt="0"/>
      <dgm:spPr/>
    </dgm:pt>
    <dgm:pt modelId="{F0C12EBE-B91A-4C1C-8E0D-5E7F96BD8B3B}" type="pres">
      <dgm:prSet presAssocID="{654E588D-7DEA-4F1E-B771-3ECE00A334D2}" presName="textRect" presStyleLbl="revTx" presStyleIdx="4" presStyleCnt="6">
        <dgm:presLayoutVars>
          <dgm:chMax val="1"/>
          <dgm:chPref val="1"/>
        </dgm:presLayoutVars>
      </dgm:prSet>
      <dgm:spPr/>
    </dgm:pt>
    <dgm:pt modelId="{E9001573-6BA1-43A3-A772-7A1828ED2D5A}" type="pres">
      <dgm:prSet presAssocID="{841C194C-6509-49DB-804F-EED2632C765F}" presName="sibTrans" presStyleLbl="sibTrans2D1" presStyleIdx="0" presStyleCnt="0"/>
      <dgm:spPr/>
    </dgm:pt>
    <dgm:pt modelId="{C98A0628-05B1-47A4-BF6E-0313EEB6B3BA}" type="pres">
      <dgm:prSet presAssocID="{98A54723-AF3F-4519-81ED-8D891710AF76}" presName="compNode" presStyleCnt="0"/>
      <dgm:spPr/>
    </dgm:pt>
    <dgm:pt modelId="{786911B7-E9B9-4C6D-9B85-A9618B994D15}" type="pres">
      <dgm:prSet presAssocID="{98A54723-AF3F-4519-81ED-8D891710AF76}" presName="iconBgRect" presStyleLbl="bgShp" presStyleIdx="5" presStyleCnt="6"/>
      <dgm:spPr/>
    </dgm:pt>
    <dgm:pt modelId="{DED9617C-16DE-4E05-9F29-907E9A099F6B}" type="pres">
      <dgm:prSet presAssocID="{98A54723-AF3F-4519-81ED-8D891710AF76}" presName="iconRect" presStyleLbl="node1" presStyleIdx="5" presStyleCnt="6"/>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encil"/>
        </a:ext>
      </dgm:extLst>
    </dgm:pt>
    <dgm:pt modelId="{009ADACF-E283-4DD8-B459-6AEF95135945}" type="pres">
      <dgm:prSet presAssocID="{98A54723-AF3F-4519-81ED-8D891710AF76}" presName="spaceRect" presStyleCnt="0"/>
      <dgm:spPr/>
    </dgm:pt>
    <dgm:pt modelId="{53E5438F-CC92-4201-8053-9166039C2E61}" type="pres">
      <dgm:prSet presAssocID="{98A54723-AF3F-4519-81ED-8D891710AF76}" presName="textRect" presStyleLbl="revTx" presStyleIdx="5" presStyleCnt="6">
        <dgm:presLayoutVars>
          <dgm:chMax val="1"/>
          <dgm:chPref val="1"/>
        </dgm:presLayoutVars>
      </dgm:prSet>
      <dgm:spPr/>
    </dgm:pt>
  </dgm:ptLst>
  <dgm:cxnLst>
    <dgm:cxn modelId="{96067814-872D-4CEC-8C41-1C1A2CA34325}" type="presOf" srcId="{83109851-C7E5-4DF1-9A99-F3FC8987CD32}" destId="{7C033B84-9694-4A3C-BA91-B2CF11D3B75A}" srcOrd="0" destOrd="0" presId="urn:microsoft.com/office/officeart/2018/2/layout/IconCircleList"/>
    <dgm:cxn modelId="{F6F5151E-5552-4775-999C-D50B52E90D6B}" type="presOf" srcId="{AD52303F-9EAB-4F1D-9D2B-5EA9637D5DDB}" destId="{8BA9F79F-6BDD-4FF9-822E-670089608437}" srcOrd="0" destOrd="0" presId="urn:microsoft.com/office/officeart/2018/2/layout/IconCircleList"/>
    <dgm:cxn modelId="{DC838E1F-B10A-458B-B9DC-06910F081003}" type="presOf" srcId="{39381DB2-F0D7-4974-9623-6BC240AC581C}" destId="{7ABC8373-D257-4EF6-B311-BD0E0D3E3E64}" srcOrd="0" destOrd="0" presId="urn:microsoft.com/office/officeart/2018/2/layout/IconCircleList"/>
    <dgm:cxn modelId="{C6065D36-51BE-4839-B211-2D0CF705094D}" type="presOf" srcId="{841C194C-6509-49DB-804F-EED2632C765F}" destId="{E9001573-6BA1-43A3-A772-7A1828ED2D5A}" srcOrd="0" destOrd="0" presId="urn:microsoft.com/office/officeart/2018/2/layout/IconCircleList"/>
    <dgm:cxn modelId="{5E253E43-C3B1-47C0-895D-072E8FAA4228}" type="presOf" srcId="{2D23D9A1-0810-4AD3-A977-CD8C3D9CE060}" destId="{B8ABBC04-515A-4A49-9E8E-6C9FB06800AF}" srcOrd="0" destOrd="0" presId="urn:microsoft.com/office/officeart/2018/2/layout/IconCircleList"/>
    <dgm:cxn modelId="{8914BC69-F32F-4623-A0D2-91BD7A8E59F2}" type="presOf" srcId="{DD462AD4-38EB-4AD9-8588-F72BA478F161}" destId="{6A352118-F4F7-4AED-B496-E8CCA82225AE}" srcOrd="0" destOrd="0" presId="urn:microsoft.com/office/officeart/2018/2/layout/IconCircleList"/>
    <dgm:cxn modelId="{A3E57B4B-3ABE-4C21-BB3F-AC0E8B2C1779}" srcId="{2D23D9A1-0810-4AD3-A977-CD8C3D9CE060}" destId="{98A54723-AF3F-4519-81ED-8D891710AF76}" srcOrd="5" destOrd="0" parTransId="{07DD9FAB-9B1E-4105-8FF3-558B1E6334F7}" sibTransId="{EF756728-6D35-45CD-8EB7-05D6AD042727}"/>
    <dgm:cxn modelId="{7CBF966D-AB65-4089-B0B1-48014DA5612A}" srcId="{2D23D9A1-0810-4AD3-A977-CD8C3D9CE060}" destId="{AD52303F-9EAB-4F1D-9D2B-5EA9637D5DDB}" srcOrd="3" destOrd="0" parTransId="{C949ED37-0ABA-433E-9466-FC3CFD6A2436}" sibTransId="{39381DB2-F0D7-4974-9623-6BC240AC581C}"/>
    <dgm:cxn modelId="{85F68873-67E9-4AF7-A0E1-DAB0F7608D8F}" srcId="{2D23D9A1-0810-4AD3-A977-CD8C3D9CE060}" destId="{654E588D-7DEA-4F1E-B771-3ECE00A334D2}" srcOrd="4" destOrd="0" parTransId="{8BC0CCC6-8BFA-46C7-95A4-746F0AAF3AB0}" sibTransId="{841C194C-6509-49DB-804F-EED2632C765F}"/>
    <dgm:cxn modelId="{BA41D254-A72D-469F-89BB-46632C3546DA}" type="presOf" srcId="{654E588D-7DEA-4F1E-B771-3ECE00A334D2}" destId="{F0C12EBE-B91A-4C1C-8E0D-5E7F96BD8B3B}" srcOrd="0" destOrd="0" presId="urn:microsoft.com/office/officeart/2018/2/layout/IconCircleList"/>
    <dgm:cxn modelId="{BDC16F79-96CD-4D17-9AA9-CA642CBF2A20}" srcId="{2D23D9A1-0810-4AD3-A977-CD8C3D9CE060}" destId="{E9218CF8-0EC2-47BA-AEC3-7BB9FB690230}" srcOrd="2" destOrd="0" parTransId="{07A788C0-EF0F-4A75-9A1E-386108EDE4C0}" sibTransId="{311CFE20-D004-46DC-9441-5CF0F8E51D0E}"/>
    <dgm:cxn modelId="{5D9EC88C-3F45-4FB4-98E2-8EE5542B8E1F}" type="presOf" srcId="{311CFE20-D004-46DC-9441-5CF0F8E51D0E}" destId="{C7A2EF56-C4A3-4810-9FEC-81636549C677}" srcOrd="0" destOrd="0" presId="urn:microsoft.com/office/officeart/2018/2/layout/IconCircleList"/>
    <dgm:cxn modelId="{D1D7F593-0C94-4768-B50A-1F29611685F7}" type="presOf" srcId="{98A54723-AF3F-4519-81ED-8D891710AF76}" destId="{53E5438F-CC92-4201-8053-9166039C2E61}" srcOrd="0" destOrd="0" presId="urn:microsoft.com/office/officeart/2018/2/layout/IconCircleList"/>
    <dgm:cxn modelId="{C7DEAAA0-6375-4277-BDD0-453F8C0D8D5E}" srcId="{2D23D9A1-0810-4AD3-A977-CD8C3D9CE060}" destId="{0C916B9F-F69E-486A-BA56-40039A1729DA}" srcOrd="1" destOrd="0" parTransId="{DCDD6F7D-8E1E-44FF-82C4-85FAF7B94CD8}" sibTransId="{048BF765-B65C-41A4-8BB3-581956D90243}"/>
    <dgm:cxn modelId="{2155BCC8-9B65-4FF3-A00D-0232E374F641}" type="presOf" srcId="{048BF765-B65C-41A4-8BB3-581956D90243}" destId="{1242AE21-FD0E-4A69-AEFF-280831D84411}" srcOrd="0" destOrd="0" presId="urn:microsoft.com/office/officeart/2018/2/layout/IconCircleList"/>
    <dgm:cxn modelId="{CA31FCD7-2F76-4F0C-8879-4B4EC022A287}" srcId="{2D23D9A1-0810-4AD3-A977-CD8C3D9CE060}" destId="{83109851-C7E5-4DF1-9A99-F3FC8987CD32}" srcOrd="0" destOrd="0" parTransId="{D3B8952B-14E7-4EE5-BF00-3BFD96806F9B}" sibTransId="{DD462AD4-38EB-4AD9-8588-F72BA478F161}"/>
    <dgm:cxn modelId="{5F437FD9-0E88-4C77-8859-4268B9B2AF2E}" type="presOf" srcId="{0C916B9F-F69E-486A-BA56-40039A1729DA}" destId="{80E097F1-E4A1-4E47-9C8E-1B67D24D0FFE}" srcOrd="0" destOrd="0" presId="urn:microsoft.com/office/officeart/2018/2/layout/IconCircleList"/>
    <dgm:cxn modelId="{06752FDA-67E2-470A-9A00-ECB68C10C34B}" type="presOf" srcId="{E9218CF8-0EC2-47BA-AEC3-7BB9FB690230}" destId="{B6CE1367-DD03-4A52-A0FD-C7C44A70768B}" srcOrd="0" destOrd="0" presId="urn:microsoft.com/office/officeart/2018/2/layout/IconCircleList"/>
    <dgm:cxn modelId="{AA1EF9B3-C7B5-4888-9144-DE7166C2B0C4}" type="presParOf" srcId="{B8ABBC04-515A-4A49-9E8E-6C9FB06800AF}" destId="{B8DAAF48-34F2-400D-8BE1-A40BA8A51BC2}" srcOrd="0" destOrd="0" presId="urn:microsoft.com/office/officeart/2018/2/layout/IconCircleList"/>
    <dgm:cxn modelId="{52BAFA2F-7761-4EC7-9BA4-C5A57358C437}" type="presParOf" srcId="{B8DAAF48-34F2-400D-8BE1-A40BA8A51BC2}" destId="{8E963C7A-9898-4BB1-A169-26C5FA09A0D3}" srcOrd="0" destOrd="0" presId="urn:microsoft.com/office/officeart/2018/2/layout/IconCircleList"/>
    <dgm:cxn modelId="{FCA951D0-84BD-4EAE-81A7-831404D51B7D}" type="presParOf" srcId="{8E963C7A-9898-4BB1-A169-26C5FA09A0D3}" destId="{FE4516D7-16E1-49E1-95DA-43902BF0A0E6}" srcOrd="0" destOrd="0" presId="urn:microsoft.com/office/officeart/2018/2/layout/IconCircleList"/>
    <dgm:cxn modelId="{5A159425-2B98-4CD8-A043-E15EDE150F1E}" type="presParOf" srcId="{8E963C7A-9898-4BB1-A169-26C5FA09A0D3}" destId="{36FBBF50-232F-43CC-8037-98D7BBCFD98D}" srcOrd="1" destOrd="0" presId="urn:microsoft.com/office/officeart/2018/2/layout/IconCircleList"/>
    <dgm:cxn modelId="{FAEA69CF-24E8-4A13-B35D-9A9E2D84B8CB}" type="presParOf" srcId="{8E963C7A-9898-4BB1-A169-26C5FA09A0D3}" destId="{EE4FDD29-6A6F-4AE0-AD3E-8965709D6B89}" srcOrd="2" destOrd="0" presId="urn:microsoft.com/office/officeart/2018/2/layout/IconCircleList"/>
    <dgm:cxn modelId="{9581B102-AD1B-405F-9DE7-745E488E2D8F}" type="presParOf" srcId="{8E963C7A-9898-4BB1-A169-26C5FA09A0D3}" destId="{7C033B84-9694-4A3C-BA91-B2CF11D3B75A}" srcOrd="3" destOrd="0" presId="urn:microsoft.com/office/officeart/2018/2/layout/IconCircleList"/>
    <dgm:cxn modelId="{26C49C34-12AE-4F6A-A65E-544423083A2A}" type="presParOf" srcId="{B8DAAF48-34F2-400D-8BE1-A40BA8A51BC2}" destId="{6A352118-F4F7-4AED-B496-E8CCA82225AE}" srcOrd="1" destOrd="0" presId="urn:microsoft.com/office/officeart/2018/2/layout/IconCircleList"/>
    <dgm:cxn modelId="{2289E1A1-1587-4496-8957-AADF33282205}" type="presParOf" srcId="{B8DAAF48-34F2-400D-8BE1-A40BA8A51BC2}" destId="{D0534E9B-0982-4E2E-B619-3762687D5149}" srcOrd="2" destOrd="0" presId="urn:microsoft.com/office/officeart/2018/2/layout/IconCircleList"/>
    <dgm:cxn modelId="{0F7C9368-BB27-4623-8800-C3FD52761C76}" type="presParOf" srcId="{D0534E9B-0982-4E2E-B619-3762687D5149}" destId="{D51BCD75-5D47-43AD-ADC5-78617BD06770}" srcOrd="0" destOrd="0" presId="urn:microsoft.com/office/officeart/2018/2/layout/IconCircleList"/>
    <dgm:cxn modelId="{9AAF5934-9F31-49DF-8A44-87DD4A8D1BF7}" type="presParOf" srcId="{D0534E9B-0982-4E2E-B619-3762687D5149}" destId="{FA0B4615-AE44-44AA-953B-2520A2316697}" srcOrd="1" destOrd="0" presId="urn:microsoft.com/office/officeart/2018/2/layout/IconCircleList"/>
    <dgm:cxn modelId="{73F787BF-A820-4253-BE51-FFD22F067FCB}" type="presParOf" srcId="{D0534E9B-0982-4E2E-B619-3762687D5149}" destId="{F74E318F-73CE-44C1-B69F-885982540F88}" srcOrd="2" destOrd="0" presId="urn:microsoft.com/office/officeart/2018/2/layout/IconCircleList"/>
    <dgm:cxn modelId="{4135F266-2799-468F-A96C-AC38DF85107A}" type="presParOf" srcId="{D0534E9B-0982-4E2E-B619-3762687D5149}" destId="{80E097F1-E4A1-4E47-9C8E-1B67D24D0FFE}" srcOrd="3" destOrd="0" presId="urn:microsoft.com/office/officeart/2018/2/layout/IconCircleList"/>
    <dgm:cxn modelId="{57DBAA77-33A1-475B-AC32-CFF56BFB6487}" type="presParOf" srcId="{B8DAAF48-34F2-400D-8BE1-A40BA8A51BC2}" destId="{1242AE21-FD0E-4A69-AEFF-280831D84411}" srcOrd="3" destOrd="0" presId="urn:microsoft.com/office/officeart/2018/2/layout/IconCircleList"/>
    <dgm:cxn modelId="{38F3840E-51EA-41BB-BC18-17830E6A62CF}" type="presParOf" srcId="{B8DAAF48-34F2-400D-8BE1-A40BA8A51BC2}" destId="{AF6D79D8-4ECC-4A22-A74F-EAE5EBED7850}" srcOrd="4" destOrd="0" presId="urn:microsoft.com/office/officeart/2018/2/layout/IconCircleList"/>
    <dgm:cxn modelId="{DA8C51B2-3E2F-40EC-BFE0-D6297660BC9A}" type="presParOf" srcId="{AF6D79D8-4ECC-4A22-A74F-EAE5EBED7850}" destId="{93CBA20C-F18A-4D6B-AFA3-CC3BC0D571D7}" srcOrd="0" destOrd="0" presId="urn:microsoft.com/office/officeart/2018/2/layout/IconCircleList"/>
    <dgm:cxn modelId="{ACDAFD71-5813-416C-A8F7-881CE200377A}" type="presParOf" srcId="{AF6D79D8-4ECC-4A22-A74F-EAE5EBED7850}" destId="{3D20DE50-AE58-47CA-80B8-C9E7594E5D6E}" srcOrd="1" destOrd="0" presId="urn:microsoft.com/office/officeart/2018/2/layout/IconCircleList"/>
    <dgm:cxn modelId="{4B81728B-3F86-4DD4-AA3A-44C2501C2424}" type="presParOf" srcId="{AF6D79D8-4ECC-4A22-A74F-EAE5EBED7850}" destId="{A1133C2B-8EB3-4C78-9BCE-D7C587243129}" srcOrd="2" destOrd="0" presId="urn:microsoft.com/office/officeart/2018/2/layout/IconCircleList"/>
    <dgm:cxn modelId="{D0EAFF73-8EB5-455F-9E62-49C86AB05B52}" type="presParOf" srcId="{AF6D79D8-4ECC-4A22-A74F-EAE5EBED7850}" destId="{B6CE1367-DD03-4A52-A0FD-C7C44A70768B}" srcOrd="3" destOrd="0" presId="urn:microsoft.com/office/officeart/2018/2/layout/IconCircleList"/>
    <dgm:cxn modelId="{4B64FB01-9508-47CF-A410-556F6F4D1A68}" type="presParOf" srcId="{B8DAAF48-34F2-400D-8BE1-A40BA8A51BC2}" destId="{C7A2EF56-C4A3-4810-9FEC-81636549C677}" srcOrd="5" destOrd="0" presId="urn:microsoft.com/office/officeart/2018/2/layout/IconCircleList"/>
    <dgm:cxn modelId="{06A181F2-B564-45B8-B6C8-080C0642DCD9}" type="presParOf" srcId="{B8DAAF48-34F2-400D-8BE1-A40BA8A51BC2}" destId="{235560E9-D635-4C6A-AD5A-ABE36273BAAF}" srcOrd="6" destOrd="0" presId="urn:microsoft.com/office/officeart/2018/2/layout/IconCircleList"/>
    <dgm:cxn modelId="{C96B88EF-E0C6-4DF9-BC5C-E3C67E1A5CB5}" type="presParOf" srcId="{235560E9-D635-4C6A-AD5A-ABE36273BAAF}" destId="{8E8E4D6F-1F1D-4A4C-AA5D-5891E01D3488}" srcOrd="0" destOrd="0" presId="urn:microsoft.com/office/officeart/2018/2/layout/IconCircleList"/>
    <dgm:cxn modelId="{F07599BF-7628-44A3-952B-EBE8EC41B0B3}" type="presParOf" srcId="{235560E9-D635-4C6A-AD5A-ABE36273BAAF}" destId="{990BC0FC-7BFD-46B2-8779-464EDD9C2258}" srcOrd="1" destOrd="0" presId="urn:microsoft.com/office/officeart/2018/2/layout/IconCircleList"/>
    <dgm:cxn modelId="{174E6128-730F-4866-ABCE-4480206C82B0}" type="presParOf" srcId="{235560E9-D635-4C6A-AD5A-ABE36273BAAF}" destId="{3E148D3D-3435-42C8-879D-1A8B66031547}" srcOrd="2" destOrd="0" presId="urn:microsoft.com/office/officeart/2018/2/layout/IconCircleList"/>
    <dgm:cxn modelId="{DA0CABB7-3A63-479B-A021-0CBB84914750}" type="presParOf" srcId="{235560E9-D635-4C6A-AD5A-ABE36273BAAF}" destId="{8BA9F79F-6BDD-4FF9-822E-670089608437}" srcOrd="3" destOrd="0" presId="urn:microsoft.com/office/officeart/2018/2/layout/IconCircleList"/>
    <dgm:cxn modelId="{02EEA66C-6A89-4994-817E-D11D0F872D8D}" type="presParOf" srcId="{B8DAAF48-34F2-400D-8BE1-A40BA8A51BC2}" destId="{7ABC8373-D257-4EF6-B311-BD0E0D3E3E64}" srcOrd="7" destOrd="0" presId="urn:microsoft.com/office/officeart/2018/2/layout/IconCircleList"/>
    <dgm:cxn modelId="{D4B94C11-DBED-4DA3-92D1-9DF56C0FEEBA}" type="presParOf" srcId="{B8DAAF48-34F2-400D-8BE1-A40BA8A51BC2}" destId="{FE193637-0024-4A83-BA37-FE6275CCF2F0}" srcOrd="8" destOrd="0" presId="urn:microsoft.com/office/officeart/2018/2/layout/IconCircleList"/>
    <dgm:cxn modelId="{19DCAF04-2C3D-4DEC-BB39-03B1A9BF13DE}" type="presParOf" srcId="{FE193637-0024-4A83-BA37-FE6275CCF2F0}" destId="{973A96DC-2476-4E6C-85F8-A6ABB4A1E4FA}" srcOrd="0" destOrd="0" presId="urn:microsoft.com/office/officeart/2018/2/layout/IconCircleList"/>
    <dgm:cxn modelId="{90F15FD7-9C3D-49A6-B290-A3DE474849D5}" type="presParOf" srcId="{FE193637-0024-4A83-BA37-FE6275CCF2F0}" destId="{AAF2027A-BA10-484F-82C5-4B820442D40C}" srcOrd="1" destOrd="0" presId="urn:microsoft.com/office/officeart/2018/2/layout/IconCircleList"/>
    <dgm:cxn modelId="{3CB350EC-D467-4141-B0C5-44A1B4C08953}" type="presParOf" srcId="{FE193637-0024-4A83-BA37-FE6275CCF2F0}" destId="{B303AA59-C1B7-40F0-9C95-71AEAB21D71E}" srcOrd="2" destOrd="0" presId="urn:microsoft.com/office/officeart/2018/2/layout/IconCircleList"/>
    <dgm:cxn modelId="{6729D220-3BB8-4741-AE15-E3610A4C5D5C}" type="presParOf" srcId="{FE193637-0024-4A83-BA37-FE6275CCF2F0}" destId="{F0C12EBE-B91A-4C1C-8E0D-5E7F96BD8B3B}" srcOrd="3" destOrd="0" presId="urn:microsoft.com/office/officeart/2018/2/layout/IconCircleList"/>
    <dgm:cxn modelId="{FFB07EDD-3931-4CD7-9546-81C3C401FAE7}" type="presParOf" srcId="{B8DAAF48-34F2-400D-8BE1-A40BA8A51BC2}" destId="{E9001573-6BA1-43A3-A772-7A1828ED2D5A}" srcOrd="9" destOrd="0" presId="urn:microsoft.com/office/officeart/2018/2/layout/IconCircleList"/>
    <dgm:cxn modelId="{056C49ED-A669-46A8-8621-E711806C6466}" type="presParOf" srcId="{B8DAAF48-34F2-400D-8BE1-A40BA8A51BC2}" destId="{C98A0628-05B1-47A4-BF6E-0313EEB6B3BA}" srcOrd="10" destOrd="0" presId="urn:microsoft.com/office/officeart/2018/2/layout/IconCircleList"/>
    <dgm:cxn modelId="{B937772B-70EC-4734-A9EC-0B1857A7693C}" type="presParOf" srcId="{C98A0628-05B1-47A4-BF6E-0313EEB6B3BA}" destId="{786911B7-E9B9-4C6D-9B85-A9618B994D15}" srcOrd="0" destOrd="0" presId="urn:microsoft.com/office/officeart/2018/2/layout/IconCircleList"/>
    <dgm:cxn modelId="{2A6C5E0E-F9B6-4F54-A551-F532803DD34A}" type="presParOf" srcId="{C98A0628-05B1-47A4-BF6E-0313EEB6B3BA}" destId="{DED9617C-16DE-4E05-9F29-907E9A099F6B}" srcOrd="1" destOrd="0" presId="urn:microsoft.com/office/officeart/2018/2/layout/IconCircleList"/>
    <dgm:cxn modelId="{CF7A9CB5-949D-4A36-9CD4-6C164A6C5BFE}" type="presParOf" srcId="{C98A0628-05B1-47A4-BF6E-0313EEB6B3BA}" destId="{009ADACF-E283-4DD8-B459-6AEF95135945}" srcOrd="2" destOrd="0" presId="urn:microsoft.com/office/officeart/2018/2/layout/IconCircleList"/>
    <dgm:cxn modelId="{62C33A5B-9561-4E0A-9ED9-00D15D358692}" type="presParOf" srcId="{C98A0628-05B1-47A4-BF6E-0313EEB6B3BA}" destId="{53E5438F-CC92-4201-8053-9166039C2E6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BF8F62-2374-4F3D-90E4-FE0A24D2E7D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24B78A8-AFC1-4EEB-B6D3-228E9F36454C}">
      <dgm:prSet/>
      <dgm:spPr/>
      <dgm:t>
        <a:bodyPr/>
        <a:lstStyle/>
        <a:p>
          <a:r>
            <a:rPr lang="ga-IE" dirty="0"/>
            <a:t>Cuir an feachtas chun cinn sa scoil</a:t>
          </a:r>
          <a:endParaRPr lang="en-US" dirty="0"/>
        </a:p>
      </dgm:t>
    </dgm:pt>
    <dgm:pt modelId="{2BA4DF97-9059-471A-86AE-FEBAAFCCECD1}" type="parTrans" cxnId="{74688027-AAA8-4E1F-B99E-F0802B2C4E2D}">
      <dgm:prSet/>
      <dgm:spPr/>
      <dgm:t>
        <a:bodyPr/>
        <a:lstStyle/>
        <a:p>
          <a:endParaRPr lang="en-US"/>
        </a:p>
      </dgm:t>
    </dgm:pt>
    <dgm:pt modelId="{528E0A8E-EA67-4EB4-9982-E55ADF0F2D82}" type="sibTrans" cxnId="{74688027-AAA8-4E1F-B99E-F0802B2C4E2D}">
      <dgm:prSet/>
      <dgm:spPr/>
      <dgm:t>
        <a:bodyPr/>
        <a:lstStyle/>
        <a:p>
          <a:endParaRPr lang="en-US"/>
        </a:p>
      </dgm:t>
    </dgm:pt>
    <dgm:pt modelId="{09ECE83F-9C8F-402A-94B3-FB475DAE83EA}">
      <dgm:prSet/>
      <dgm:spPr/>
      <dgm:t>
        <a:bodyPr/>
        <a:lstStyle/>
        <a:p>
          <a:r>
            <a:rPr lang="ga-IE" dirty="0"/>
            <a:t>Spreag múinteoirí agus daltaí eile le bheith páirteach san fheachtas</a:t>
          </a:r>
          <a:endParaRPr lang="en-US" dirty="0"/>
        </a:p>
      </dgm:t>
    </dgm:pt>
    <dgm:pt modelId="{2510FE72-4497-4960-AD81-B5B86DC8C5AF}" type="parTrans" cxnId="{D3D2C03D-825C-4D15-BBFC-1CBCFB7CE4F4}">
      <dgm:prSet/>
      <dgm:spPr/>
      <dgm:t>
        <a:bodyPr/>
        <a:lstStyle/>
        <a:p>
          <a:endParaRPr lang="en-US"/>
        </a:p>
      </dgm:t>
    </dgm:pt>
    <dgm:pt modelId="{32B06480-0AEE-4F6A-A0D6-FFE3B58630E3}" type="sibTrans" cxnId="{D3D2C03D-825C-4D15-BBFC-1CBCFB7CE4F4}">
      <dgm:prSet/>
      <dgm:spPr/>
      <dgm:t>
        <a:bodyPr/>
        <a:lstStyle/>
        <a:p>
          <a:endParaRPr lang="en-US"/>
        </a:p>
      </dgm:t>
    </dgm:pt>
    <dgm:pt modelId="{917C197B-2286-47B9-A48A-1FF5F1975EB3}">
      <dgm:prSet/>
      <dgm:spPr/>
      <dgm:t>
        <a:bodyPr/>
        <a:lstStyle/>
        <a:p>
          <a:r>
            <a:rPr lang="ga-IE" dirty="0"/>
            <a:t>Doiciméadaigh an próiseas ar fad, idir mhaith agus olc, ar na meáin shóisialta</a:t>
          </a:r>
          <a:endParaRPr lang="en-US" dirty="0"/>
        </a:p>
      </dgm:t>
    </dgm:pt>
    <dgm:pt modelId="{FE13B743-8F1A-48DA-B05A-FCCAE5C2A57D}" type="parTrans" cxnId="{B5B401AC-6A0C-4AF8-A981-673A3967F0B7}">
      <dgm:prSet/>
      <dgm:spPr/>
      <dgm:t>
        <a:bodyPr/>
        <a:lstStyle/>
        <a:p>
          <a:endParaRPr lang="en-US"/>
        </a:p>
      </dgm:t>
    </dgm:pt>
    <dgm:pt modelId="{BFB529D4-A8BB-403D-AC2F-83D83D8D18D6}" type="sibTrans" cxnId="{B5B401AC-6A0C-4AF8-A981-673A3967F0B7}">
      <dgm:prSet/>
      <dgm:spPr/>
      <dgm:t>
        <a:bodyPr/>
        <a:lstStyle/>
        <a:p>
          <a:endParaRPr lang="en-US"/>
        </a:p>
      </dgm:t>
    </dgm:pt>
    <dgm:pt modelId="{A596A35C-A656-42E3-8000-F22BCAC982E1}">
      <dgm:prSet/>
      <dgm:spPr/>
      <dgm:t>
        <a:bodyPr/>
        <a:lstStyle/>
        <a:p>
          <a:r>
            <a:rPr lang="ga-IE" dirty="0"/>
            <a:t>Cruthaigh ábhar físe ionas gur féidir le daoine coimeád suas le d’aistear</a:t>
          </a:r>
          <a:endParaRPr lang="en-US" dirty="0"/>
        </a:p>
      </dgm:t>
    </dgm:pt>
    <dgm:pt modelId="{E10E4E7A-0B96-42EF-887C-CE944BCC5580}" type="parTrans" cxnId="{FC71E0C2-5D06-4B0D-8A87-94EDAECB86F5}">
      <dgm:prSet/>
      <dgm:spPr/>
      <dgm:t>
        <a:bodyPr/>
        <a:lstStyle/>
        <a:p>
          <a:endParaRPr lang="en-US"/>
        </a:p>
      </dgm:t>
    </dgm:pt>
    <dgm:pt modelId="{E9DC8018-70AA-460D-B4C1-285E88272F8E}" type="sibTrans" cxnId="{FC71E0C2-5D06-4B0D-8A87-94EDAECB86F5}">
      <dgm:prSet/>
      <dgm:spPr/>
      <dgm:t>
        <a:bodyPr/>
        <a:lstStyle/>
        <a:p>
          <a:endParaRPr lang="en-US"/>
        </a:p>
      </dgm:t>
    </dgm:pt>
    <dgm:pt modelId="{0337D693-9B46-4AA1-B7E4-310582217595}" type="pres">
      <dgm:prSet presAssocID="{B4BF8F62-2374-4F3D-90E4-FE0A24D2E7D0}" presName="root" presStyleCnt="0">
        <dgm:presLayoutVars>
          <dgm:dir/>
          <dgm:resizeHandles val="exact"/>
        </dgm:presLayoutVars>
      </dgm:prSet>
      <dgm:spPr/>
    </dgm:pt>
    <dgm:pt modelId="{9DEFABBB-CE15-4516-9E6F-B35E319DC87A}" type="pres">
      <dgm:prSet presAssocID="{C24B78A8-AFC1-4EEB-B6D3-228E9F36454C}" presName="compNode" presStyleCnt="0"/>
      <dgm:spPr/>
    </dgm:pt>
    <dgm:pt modelId="{44A51521-16A1-4811-92A0-EB5F0103FAE5}" type="pres">
      <dgm:prSet presAssocID="{C24B78A8-AFC1-4EEB-B6D3-228E9F36454C}" presName="bgRect" presStyleLbl="bgShp" presStyleIdx="0" presStyleCnt="4"/>
      <dgm:spPr/>
    </dgm:pt>
    <dgm:pt modelId="{1D6915C7-CE88-42F3-9DC6-D03FBDD5BE77}" type="pres">
      <dgm:prSet presAssocID="{C24B78A8-AFC1-4EEB-B6D3-228E9F36454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gaphone"/>
        </a:ext>
      </dgm:extLst>
    </dgm:pt>
    <dgm:pt modelId="{83503C78-625C-4730-85EF-BCB3A35745EB}" type="pres">
      <dgm:prSet presAssocID="{C24B78A8-AFC1-4EEB-B6D3-228E9F36454C}" presName="spaceRect" presStyleCnt="0"/>
      <dgm:spPr/>
    </dgm:pt>
    <dgm:pt modelId="{9E377993-8B7D-4A70-9450-B9D51794FE4B}" type="pres">
      <dgm:prSet presAssocID="{C24B78A8-AFC1-4EEB-B6D3-228E9F36454C}" presName="parTx" presStyleLbl="revTx" presStyleIdx="0" presStyleCnt="4">
        <dgm:presLayoutVars>
          <dgm:chMax val="0"/>
          <dgm:chPref val="0"/>
        </dgm:presLayoutVars>
      </dgm:prSet>
      <dgm:spPr/>
    </dgm:pt>
    <dgm:pt modelId="{6E747875-297B-49B4-B51E-D98D08D3364B}" type="pres">
      <dgm:prSet presAssocID="{528E0A8E-EA67-4EB4-9982-E55ADF0F2D82}" presName="sibTrans" presStyleCnt="0"/>
      <dgm:spPr/>
    </dgm:pt>
    <dgm:pt modelId="{1E6E3365-01E4-47EB-8CD2-B3F31386E106}" type="pres">
      <dgm:prSet presAssocID="{09ECE83F-9C8F-402A-94B3-FB475DAE83EA}" presName="compNode" presStyleCnt="0"/>
      <dgm:spPr/>
    </dgm:pt>
    <dgm:pt modelId="{4E85A67F-BCDC-4CFE-9625-7DC6E911E16B}" type="pres">
      <dgm:prSet presAssocID="{09ECE83F-9C8F-402A-94B3-FB475DAE83EA}" presName="bgRect" presStyleLbl="bgShp" presStyleIdx="1" presStyleCnt="4"/>
      <dgm:spPr/>
    </dgm:pt>
    <dgm:pt modelId="{9CB373E8-C8DF-4A8F-BC89-89C2789CD376}" type="pres">
      <dgm:prSet presAssocID="{09ECE83F-9C8F-402A-94B3-FB475DAE83E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ildren"/>
        </a:ext>
      </dgm:extLst>
    </dgm:pt>
    <dgm:pt modelId="{106A48D4-948B-4001-8CAF-DB32E77011AF}" type="pres">
      <dgm:prSet presAssocID="{09ECE83F-9C8F-402A-94B3-FB475DAE83EA}" presName="spaceRect" presStyleCnt="0"/>
      <dgm:spPr/>
    </dgm:pt>
    <dgm:pt modelId="{2FB8101A-2015-43DF-B78B-50722687773E}" type="pres">
      <dgm:prSet presAssocID="{09ECE83F-9C8F-402A-94B3-FB475DAE83EA}" presName="parTx" presStyleLbl="revTx" presStyleIdx="1" presStyleCnt="4">
        <dgm:presLayoutVars>
          <dgm:chMax val="0"/>
          <dgm:chPref val="0"/>
        </dgm:presLayoutVars>
      </dgm:prSet>
      <dgm:spPr/>
    </dgm:pt>
    <dgm:pt modelId="{2C901D4B-FBEE-4C5E-AE9F-47EE71ACBBC4}" type="pres">
      <dgm:prSet presAssocID="{32B06480-0AEE-4F6A-A0D6-FFE3B58630E3}" presName="sibTrans" presStyleCnt="0"/>
      <dgm:spPr/>
    </dgm:pt>
    <dgm:pt modelId="{BF752299-B6A4-44F7-B46E-26F7492462A5}" type="pres">
      <dgm:prSet presAssocID="{917C197B-2286-47B9-A48A-1FF5F1975EB3}" presName="compNode" presStyleCnt="0"/>
      <dgm:spPr/>
    </dgm:pt>
    <dgm:pt modelId="{AFEE0583-375C-4529-BCA2-F70F04A18650}" type="pres">
      <dgm:prSet presAssocID="{917C197B-2286-47B9-A48A-1FF5F1975EB3}" presName="bgRect" presStyleLbl="bgShp" presStyleIdx="2" presStyleCnt="4"/>
      <dgm:spPr/>
    </dgm:pt>
    <dgm:pt modelId="{8488F9A6-37F7-4BF7-A854-19C1B0346931}" type="pres">
      <dgm:prSet presAssocID="{917C197B-2286-47B9-A48A-1FF5F1975EB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ting"/>
        </a:ext>
      </dgm:extLst>
    </dgm:pt>
    <dgm:pt modelId="{87D6B7C9-5DBC-4BFB-9059-F05FE8EDC328}" type="pres">
      <dgm:prSet presAssocID="{917C197B-2286-47B9-A48A-1FF5F1975EB3}" presName="spaceRect" presStyleCnt="0"/>
      <dgm:spPr/>
    </dgm:pt>
    <dgm:pt modelId="{0C0992CF-8A88-4D54-A0E7-3DF78E88D9E8}" type="pres">
      <dgm:prSet presAssocID="{917C197B-2286-47B9-A48A-1FF5F1975EB3}" presName="parTx" presStyleLbl="revTx" presStyleIdx="2" presStyleCnt="4">
        <dgm:presLayoutVars>
          <dgm:chMax val="0"/>
          <dgm:chPref val="0"/>
        </dgm:presLayoutVars>
      </dgm:prSet>
      <dgm:spPr/>
    </dgm:pt>
    <dgm:pt modelId="{2D2087D0-99EE-4E0F-BE77-1B8FDCE04661}" type="pres">
      <dgm:prSet presAssocID="{BFB529D4-A8BB-403D-AC2F-83D83D8D18D6}" presName="sibTrans" presStyleCnt="0"/>
      <dgm:spPr/>
    </dgm:pt>
    <dgm:pt modelId="{BA97DB9D-24CF-48BE-B9AE-E4129CC889B3}" type="pres">
      <dgm:prSet presAssocID="{A596A35C-A656-42E3-8000-F22BCAC982E1}" presName="compNode" presStyleCnt="0"/>
      <dgm:spPr/>
    </dgm:pt>
    <dgm:pt modelId="{341E5E7E-A689-4970-BBE2-1CA39F15211E}" type="pres">
      <dgm:prSet presAssocID="{A596A35C-A656-42E3-8000-F22BCAC982E1}" presName="bgRect" presStyleLbl="bgShp" presStyleIdx="3" presStyleCnt="4"/>
      <dgm:spPr/>
    </dgm:pt>
    <dgm:pt modelId="{6EB2058D-5041-4E0B-B08A-07117DB3830A}" type="pres">
      <dgm:prSet presAssocID="{A596A35C-A656-42E3-8000-F22BCAC982E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ideo camera"/>
        </a:ext>
      </dgm:extLst>
    </dgm:pt>
    <dgm:pt modelId="{E311B2E4-5B11-43FC-A2DB-B55B72003AB4}" type="pres">
      <dgm:prSet presAssocID="{A596A35C-A656-42E3-8000-F22BCAC982E1}" presName="spaceRect" presStyleCnt="0"/>
      <dgm:spPr/>
    </dgm:pt>
    <dgm:pt modelId="{2C494A3F-820A-4CA8-B951-E06A8F0B0D3D}" type="pres">
      <dgm:prSet presAssocID="{A596A35C-A656-42E3-8000-F22BCAC982E1}" presName="parTx" presStyleLbl="revTx" presStyleIdx="3" presStyleCnt="4">
        <dgm:presLayoutVars>
          <dgm:chMax val="0"/>
          <dgm:chPref val="0"/>
        </dgm:presLayoutVars>
      </dgm:prSet>
      <dgm:spPr/>
    </dgm:pt>
  </dgm:ptLst>
  <dgm:cxnLst>
    <dgm:cxn modelId="{74688027-AAA8-4E1F-B99E-F0802B2C4E2D}" srcId="{B4BF8F62-2374-4F3D-90E4-FE0A24D2E7D0}" destId="{C24B78A8-AFC1-4EEB-B6D3-228E9F36454C}" srcOrd="0" destOrd="0" parTransId="{2BA4DF97-9059-471A-86AE-FEBAAFCCECD1}" sibTransId="{528E0A8E-EA67-4EB4-9982-E55ADF0F2D82}"/>
    <dgm:cxn modelId="{D3D2C03D-825C-4D15-BBFC-1CBCFB7CE4F4}" srcId="{B4BF8F62-2374-4F3D-90E4-FE0A24D2E7D0}" destId="{09ECE83F-9C8F-402A-94B3-FB475DAE83EA}" srcOrd="1" destOrd="0" parTransId="{2510FE72-4497-4960-AD81-B5B86DC8C5AF}" sibTransId="{32B06480-0AEE-4F6A-A0D6-FFE3B58630E3}"/>
    <dgm:cxn modelId="{D2BE676D-CDA6-45AA-ACE1-9169A56BDD97}" type="presOf" srcId="{917C197B-2286-47B9-A48A-1FF5F1975EB3}" destId="{0C0992CF-8A88-4D54-A0E7-3DF78E88D9E8}" srcOrd="0" destOrd="0" presId="urn:microsoft.com/office/officeart/2018/2/layout/IconVerticalSolidList"/>
    <dgm:cxn modelId="{7975867B-82E7-47E7-8BCC-9E19EAA35DFE}" type="presOf" srcId="{B4BF8F62-2374-4F3D-90E4-FE0A24D2E7D0}" destId="{0337D693-9B46-4AA1-B7E4-310582217595}" srcOrd="0" destOrd="0" presId="urn:microsoft.com/office/officeart/2018/2/layout/IconVerticalSolidList"/>
    <dgm:cxn modelId="{3B4EE089-5C69-432F-A1EC-E6D8257A35CC}" type="presOf" srcId="{A596A35C-A656-42E3-8000-F22BCAC982E1}" destId="{2C494A3F-820A-4CA8-B951-E06A8F0B0D3D}" srcOrd="0" destOrd="0" presId="urn:microsoft.com/office/officeart/2018/2/layout/IconVerticalSolidList"/>
    <dgm:cxn modelId="{B5B401AC-6A0C-4AF8-A981-673A3967F0B7}" srcId="{B4BF8F62-2374-4F3D-90E4-FE0A24D2E7D0}" destId="{917C197B-2286-47B9-A48A-1FF5F1975EB3}" srcOrd="2" destOrd="0" parTransId="{FE13B743-8F1A-48DA-B05A-FCCAE5C2A57D}" sibTransId="{BFB529D4-A8BB-403D-AC2F-83D83D8D18D6}"/>
    <dgm:cxn modelId="{3DBC23C0-F2D4-4E52-BE68-311E20409AC1}" type="presOf" srcId="{09ECE83F-9C8F-402A-94B3-FB475DAE83EA}" destId="{2FB8101A-2015-43DF-B78B-50722687773E}" srcOrd="0" destOrd="0" presId="urn:microsoft.com/office/officeart/2018/2/layout/IconVerticalSolidList"/>
    <dgm:cxn modelId="{FC71E0C2-5D06-4B0D-8A87-94EDAECB86F5}" srcId="{B4BF8F62-2374-4F3D-90E4-FE0A24D2E7D0}" destId="{A596A35C-A656-42E3-8000-F22BCAC982E1}" srcOrd="3" destOrd="0" parTransId="{E10E4E7A-0B96-42EF-887C-CE944BCC5580}" sibTransId="{E9DC8018-70AA-460D-B4C1-285E88272F8E}"/>
    <dgm:cxn modelId="{0CB102E7-47C2-47D6-B011-53CCA48E4622}" type="presOf" srcId="{C24B78A8-AFC1-4EEB-B6D3-228E9F36454C}" destId="{9E377993-8B7D-4A70-9450-B9D51794FE4B}" srcOrd="0" destOrd="0" presId="urn:microsoft.com/office/officeart/2018/2/layout/IconVerticalSolidList"/>
    <dgm:cxn modelId="{D283FA57-976D-47C7-B22E-645B634014C6}" type="presParOf" srcId="{0337D693-9B46-4AA1-B7E4-310582217595}" destId="{9DEFABBB-CE15-4516-9E6F-B35E319DC87A}" srcOrd="0" destOrd="0" presId="urn:microsoft.com/office/officeart/2018/2/layout/IconVerticalSolidList"/>
    <dgm:cxn modelId="{B46C0EF5-EA2F-4C68-92B7-D4D43A6FFF6B}" type="presParOf" srcId="{9DEFABBB-CE15-4516-9E6F-B35E319DC87A}" destId="{44A51521-16A1-4811-92A0-EB5F0103FAE5}" srcOrd="0" destOrd="0" presId="urn:microsoft.com/office/officeart/2018/2/layout/IconVerticalSolidList"/>
    <dgm:cxn modelId="{BFF98E56-14B0-48D8-9BA9-C16DE1AEE06B}" type="presParOf" srcId="{9DEFABBB-CE15-4516-9E6F-B35E319DC87A}" destId="{1D6915C7-CE88-42F3-9DC6-D03FBDD5BE77}" srcOrd="1" destOrd="0" presId="urn:microsoft.com/office/officeart/2018/2/layout/IconVerticalSolidList"/>
    <dgm:cxn modelId="{3DA56D18-6605-4438-BAEB-91F268E8B181}" type="presParOf" srcId="{9DEFABBB-CE15-4516-9E6F-B35E319DC87A}" destId="{83503C78-625C-4730-85EF-BCB3A35745EB}" srcOrd="2" destOrd="0" presId="urn:microsoft.com/office/officeart/2018/2/layout/IconVerticalSolidList"/>
    <dgm:cxn modelId="{BE73BCCE-8067-431C-A86E-9A2950E92263}" type="presParOf" srcId="{9DEFABBB-CE15-4516-9E6F-B35E319DC87A}" destId="{9E377993-8B7D-4A70-9450-B9D51794FE4B}" srcOrd="3" destOrd="0" presId="urn:microsoft.com/office/officeart/2018/2/layout/IconVerticalSolidList"/>
    <dgm:cxn modelId="{166D3789-0387-4228-A34C-E64732A0FCB7}" type="presParOf" srcId="{0337D693-9B46-4AA1-B7E4-310582217595}" destId="{6E747875-297B-49B4-B51E-D98D08D3364B}" srcOrd="1" destOrd="0" presId="urn:microsoft.com/office/officeart/2018/2/layout/IconVerticalSolidList"/>
    <dgm:cxn modelId="{05A6D16C-BFEA-4535-9DC8-581092F8E0D6}" type="presParOf" srcId="{0337D693-9B46-4AA1-B7E4-310582217595}" destId="{1E6E3365-01E4-47EB-8CD2-B3F31386E106}" srcOrd="2" destOrd="0" presId="urn:microsoft.com/office/officeart/2018/2/layout/IconVerticalSolidList"/>
    <dgm:cxn modelId="{1D05B29C-E2D5-45BD-B98E-7980CC578FB3}" type="presParOf" srcId="{1E6E3365-01E4-47EB-8CD2-B3F31386E106}" destId="{4E85A67F-BCDC-4CFE-9625-7DC6E911E16B}" srcOrd="0" destOrd="0" presId="urn:microsoft.com/office/officeart/2018/2/layout/IconVerticalSolidList"/>
    <dgm:cxn modelId="{7D9B5CAC-BF5F-4E1B-BC06-9A4B96AB0679}" type="presParOf" srcId="{1E6E3365-01E4-47EB-8CD2-B3F31386E106}" destId="{9CB373E8-C8DF-4A8F-BC89-89C2789CD376}" srcOrd="1" destOrd="0" presId="urn:microsoft.com/office/officeart/2018/2/layout/IconVerticalSolidList"/>
    <dgm:cxn modelId="{EBCC114E-FF16-4E3E-AB29-CBAE688A0008}" type="presParOf" srcId="{1E6E3365-01E4-47EB-8CD2-B3F31386E106}" destId="{106A48D4-948B-4001-8CAF-DB32E77011AF}" srcOrd="2" destOrd="0" presId="urn:microsoft.com/office/officeart/2018/2/layout/IconVerticalSolidList"/>
    <dgm:cxn modelId="{42F09B38-1D89-403C-8B99-8452F0A45AF9}" type="presParOf" srcId="{1E6E3365-01E4-47EB-8CD2-B3F31386E106}" destId="{2FB8101A-2015-43DF-B78B-50722687773E}" srcOrd="3" destOrd="0" presId="urn:microsoft.com/office/officeart/2018/2/layout/IconVerticalSolidList"/>
    <dgm:cxn modelId="{1F8A3992-96BB-4B8A-99EE-F94A901BC5C8}" type="presParOf" srcId="{0337D693-9B46-4AA1-B7E4-310582217595}" destId="{2C901D4B-FBEE-4C5E-AE9F-47EE71ACBBC4}" srcOrd="3" destOrd="0" presId="urn:microsoft.com/office/officeart/2018/2/layout/IconVerticalSolidList"/>
    <dgm:cxn modelId="{DA7C9502-2E6B-494E-99CF-7200924B46DA}" type="presParOf" srcId="{0337D693-9B46-4AA1-B7E4-310582217595}" destId="{BF752299-B6A4-44F7-B46E-26F7492462A5}" srcOrd="4" destOrd="0" presId="urn:microsoft.com/office/officeart/2018/2/layout/IconVerticalSolidList"/>
    <dgm:cxn modelId="{200DBF42-C0CE-44D1-A9BE-26714D0746A6}" type="presParOf" srcId="{BF752299-B6A4-44F7-B46E-26F7492462A5}" destId="{AFEE0583-375C-4529-BCA2-F70F04A18650}" srcOrd="0" destOrd="0" presId="urn:microsoft.com/office/officeart/2018/2/layout/IconVerticalSolidList"/>
    <dgm:cxn modelId="{D760D49B-4BF9-4A80-BF59-08DD1D0C53E7}" type="presParOf" srcId="{BF752299-B6A4-44F7-B46E-26F7492462A5}" destId="{8488F9A6-37F7-4BF7-A854-19C1B0346931}" srcOrd="1" destOrd="0" presId="urn:microsoft.com/office/officeart/2018/2/layout/IconVerticalSolidList"/>
    <dgm:cxn modelId="{ECB71D37-4A5E-4D09-B84D-9E863A86DB22}" type="presParOf" srcId="{BF752299-B6A4-44F7-B46E-26F7492462A5}" destId="{87D6B7C9-5DBC-4BFB-9059-F05FE8EDC328}" srcOrd="2" destOrd="0" presId="urn:microsoft.com/office/officeart/2018/2/layout/IconVerticalSolidList"/>
    <dgm:cxn modelId="{A9BB5011-6FA3-41D4-9613-80D7E47119A0}" type="presParOf" srcId="{BF752299-B6A4-44F7-B46E-26F7492462A5}" destId="{0C0992CF-8A88-4D54-A0E7-3DF78E88D9E8}" srcOrd="3" destOrd="0" presId="urn:microsoft.com/office/officeart/2018/2/layout/IconVerticalSolidList"/>
    <dgm:cxn modelId="{89860568-7DAB-4A9D-BB63-D249B654AADA}" type="presParOf" srcId="{0337D693-9B46-4AA1-B7E4-310582217595}" destId="{2D2087D0-99EE-4E0F-BE77-1B8FDCE04661}" srcOrd="5" destOrd="0" presId="urn:microsoft.com/office/officeart/2018/2/layout/IconVerticalSolidList"/>
    <dgm:cxn modelId="{DF1F1454-A125-4F79-8607-7138EBAAE3FB}" type="presParOf" srcId="{0337D693-9B46-4AA1-B7E4-310582217595}" destId="{BA97DB9D-24CF-48BE-B9AE-E4129CC889B3}" srcOrd="6" destOrd="0" presId="urn:microsoft.com/office/officeart/2018/2/layout/IconVerticalSolidList"/>
    <dgm:cxn modelId="{75489276-CD48-4586-A3D0-E73EDF9C5A54}" type="presParOf" srcId="{BA97DB9D-24CF-48BE-B9AE-E4129CC889B3}" destId="{341E5E7E-A689-4970-BBE2-1CA39F15211E}" srcOrd="0" destOrd="0" presId="urn:microsoft.com/office/officeart/2018/2/layout/IconVerticalSolidList"/>
    <dgm:cxn modelId="{4F202E8C-2E66-4A4D-925D-2174C5DC482A}" type="presParOf" srcId="{BA97DB9D-24CF-48BE-B9AE-E4129CC889B3}" destId="{6EB2058D-5041-4E0B-B08A-07117DB3830A}" srcOrd="1" destOrd="0" presId="urn:microsoft.com/office/officeart/2018/2/layout/IconVerticalSolidList"/>
    <dgm:cxn modelId="{0471157C-FA42-4AFD-A152-5901A736A7D6}" type="presParOf" srcId="{BA97DB9D-24CF-48BE-B9AE-E4129CC889B3}" destId="{E311B2E4-5B11-43FC-A2DB-B55B72003AB4}" srcOrd="2" destOrd="0" presId="urn:microsoft.com/office/officeart/2018/2/layout/IconVerticalSolidList"/>
    <dgm:cxn modelId="{5015E84D-771D-45F1-8173-9E2975853CD0}" type="presParOf" srcId="{BA97DB9D-24CF-48BE-B9AE-E4129CC889B3}" destId="{2C494A3F-820A-4CA8-B951-E06A8F0B0D3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E595B-D986-45BB-8743-39BE4C62775A}">
      <dsp:nvSpPr>
        <dsp:cNvPr id="0" name=""/>
        <dsp:cNvSpPr/>
      </dsp:nvSpPr>
      <dsp:spPr>
        <a:xfrm>
          <a:off x="408819" y="1067957"/>
          <a:ext cx="666826" cy="666826"/>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89A976-1D39-4C08-84E3-9552C8F3A76C}">
      <dsp:nvSpPr>
        <dsp:cNvPr id="0" name=""/>
        <dsp:cNvSpPr/>
      </dsp:nvSpPr>
      <dsp:spPr>
        <a:xfrm>
          <a:off x="1314"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ga-IE" sz="1900" kern="1200" dirty="0"/>
            <a:t>Éadaí</a:t>
          </a:r>
          <a:endParaRPr lang="en-US" sz="1900" kern="1200" dirty="0"/>
        </a:p>
      </dsp:txBody>
      <dsp:txXfrm>
        <a:off x="1314" y="1957153"/>
        <a:ext cx="1481835" cy="592734"/>
      </dsp:txXfrm>
    </dsp:sp>
    <dsp:sp modelId="{04D13C6C-D809-4C3A-844B-9AC9C9F86DE3}">
      <dsp:nvSpPr>
        <dsp:cNvPr id="0" name=""/>
        <dsp:cNvSpPr/>
      </dsp:nvSpPr>
      <dsp:spPr>
        <a:xfrm>
          <a:off x="2149977" y="1067957"/>
          <a:ext cx="666826" cy="666826"/>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FFC376-A097-4DC8-B999-75D6588CCE73}">
      <dsp:nvSpPr>
        <dsp:cNvPr id="0" name=""/>
        <dsp:cNvSpPr/>
      </dsp:nvSpPr>
      <dsp:spPr>
        <a:xfrm>
          <a:off x="1742472"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t>P</a:t>
          </a:r>
          <a:r>
            <a:rPr lang="ga-IE" sz="1900" kern="1200" dirty="0"/>
            <a:t>acáistíocht</a:t>
          </a:r>
          <a:endParaRPr lang="en-US" sz="1900" kern="1200" dirty="0"/>
        </a:p>
      </dsp:txBody>
      <dsp:txXfrm>
        <a:off x="1742472" y="1957153"/>
        <a:ext cx="1481835" cy="592734"/>
      </dsp:txXfrm>
    </dsp:sp>
    <dsp:sp modelId="{E5BC40F7-1C2E-4929-95AC-DA57D6FA0951}">
      <dsp:nvSpPr>
        <dsp:cNvPr id="0" name=""/>
        <dsp:cNvSpPr/>
      </dsp:nvSpPr>
      <dsp:spPr>
        <a:xfrm>
          <a:off x="3891134" y="1067957"/>
          <a:ext cx="666826" cy="666826"/>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167DD-59F7-4EF9-B4DE-D3675172182D}">
      <dsp:nvSpPr>
        <dsp:cNvPr id="0" name=""/>
        <dsp:cNvSpPr/>
      </dsp:nvSpPr>
      <dsp:spPr>
        <a:xfrm>
          <a:off x="3483629"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t>E</a:t>
          </a:r>
          <a:r>
            <a:rPr lang="ga-IE" sz="1900" kern="1200" dirty="0"/>
            <a:t>arraí leictreonacha</a:t>
          </a:r>
          <a:endParaRPr lang="en-US" sz="1900" kern="1200" dirty="0"/>
        </a:p>
      </dsp:txBody>
      <dsp:txXfrm>
        <a:off x="3483629" y="1957153"/>
        <a:ext cx="1481835" cy="592734"/>
      </dsp:txXfrm>
    </dsp:sp>
    <dsp:sp modelId="{66B67C49-83C4-4B77-9552-0170294CA7E1}">
      <dsp:nvSpPr>
        <dsp:cNvPr id="0" name=""/>
        <dsp:cNvSpPr/>
      </dsp:nvSpPr>
      <dsp:spPr>
        <a:xfrm>
          <a:off x="5632291" y="1067957"/>
          <a:ext cx="666826" cy="666826"/>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85A7C4-D237-47F9-B9B4-E5C1D9D28825}">
      <dsp:nvSpPr>
        <dsp:cNvPr id="0" name=""/>
        <dsp:cNvSpPr/>
      </dsp:nvSpPr>
      <dsp:spPr>
        <a:xfrm>
          <a:off x="5224786"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t>I</a:t>
          </a:r>
          <a:r>
            <a:rPr lang="ga-IE" sz="1900" kern="1200" dirty="0"/>
            <a:t>ompar</a:t>
          </a:r>
          <a:endParaRPr lang="en-US" sz="1900" kern="1200" dirty="0"/>
        </a:p>
      </dsp:txBody>
      <dsp:txXfrm>
        <a:off x="5224786" y="1957153"/>
        <a:ext cx="1481835" cy="592734"/>
      </dsp:txXfrm>
    </dsp:sp>
    <dsp:sp modelId="{6FA6431F-BAE5-4B7E-AC3B-C299CDA2F778}">
      <dsp:nvSpPr>
        <dsp:cNvPr id="0" name=""/>
        <dsp:cNvSpPr/>
      </dsp:nvSpPr>
      <dsp:spPr>
        <a:xfrm>
          <a:off x="7373448" y="1067957"/>
          <a:ext cx="666826" cy="666826"/>
        </a:xfrm>
        <a:prstGeom prst="rect">
          <a:avLst/>
        </a:prstGeom>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A678D8-FC36-4EC2-BEA8-46998EDEAAA6}">
      <dsp:nvSpPr>
        <dsp:cNvPr id="0" name=""/>
        <dsp:cNvSpPr/>
      </dsp:nvSpPr>
      <dsp:spPr>
        <a:xfrm>
          <a:off x="6965943"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t>S</a:t>
          </a:r>
          <a:r>
            <a:rPr lang="ga-IE" sz="1900" kern="1200" dirty="0"/>
            <a:t>oláthairtí leighis</a:t>
          </a:r>
          <a:endParaRPr lang="en-US" sz="1900" kern="1200" dirty="0"/>
        </a:p>
      </dsp:txBody>
      <dsp:txXfrm>
        <a:off x="6965943" y="1957153"/>
        <a:ext cx="1481835" cy="592734"/>
      </dsp:txXfrm>
    </dsp:sp>
    <dsp:sp modelId="{F3AAEB6D-DC4D-4739-BFDA-4E1549D43A1E}">
      <dsp:nvSpPr>
        <dsp:cNvPr id="0" name=""/>
        <dsp:cNvSpPr/>
      </dsp:nvSpPr>
      <dsp:spPr>
        <a:xfrm>
          <a:off x="9114605" y="1067957"/>
          <a:ext cx="666826" cy="666826"/>
        </a:xfrm>
        <a:prstGeom prst="rect">
          <a:avLst/>
        </a:prstGeom>
        <a:blipFill>
          <a:blip xmlns:r="http://schemas.openxmlformats.org/officeDocument/2006/relationships"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C3608B-E15C-4C6F-BBAF-C81E9E294A78}">
      <dsp:nvSpPr>
        <dsp:cNvPr id="0" name=""/>
        <dsp:cNvSpPr/>
      </dsp:nvSpPr>
      <dsp:spPr>
        <a:xfrm>
          <a:off x="8707101" y="1957153"/>
          <a:ext cx="1481835" cy="59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GB" sz="1900" kern="1200" dirty="0"/>
            <a:t>Á</a:t>
          </a:r>
          <a:r>
            <a:rPr lang="ga-IE" sz="1900" kern="1200" dirty="0"/>
            <a:t>ineas</a:t>
          </a:r>
          <a:endParaRPr lang="en-US" sz="1900" kern="1200" dirty="0"/>
        </a:p>
      </dsp:txBody>
      <dsp:txXfrm>
        <a:off x="8707101" y="1957153"/>
        <a:ext cx="1481835" cy="592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A4C47-201D-41D6-AC9F-E4E937E6627E}">
      <dsp:nvSpPr>
        <dsp:cNvPr id="0" name=""/>
        <dsp:cNvSpPr/>
      </dsp:nvSpPr>
      <dsp:spPr>
        <a:xfrm>
          <a:off x="0" y="628025"/>
          <a:ext cx="6513603" cy="5996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An fad ama a thógann sé ar earraí briseadh síos:</a:t>
          </a:r>
          <a:endParaRPr lang="en-US" sz="2500" kern="1200" dirty="0"/>
        </a:p>
      </dsp:txBody>
      <dsp:txXfrm>
        <a:off x="29271" y="657296"/>
        <a:ext cx="6455061" cy="541083"/>
      </dsp:txXfrm>
    </dsp:sp>
    <dsp:sp modelId="{9C1FA59F-A415-4FDB-B9D4-8D6785B71F0B}">
      <dsp:nvSpPr>
        <dsp:cNvPr id="0" name=""/>
        <dsp:cNvSpPr/>
      </dsp:nvSpPr>
      <dsp:spPr>
        <a:xfrm>
          <a:off x="0" y="1299650"/>
          <a:ext cx="6513603" cy="599625"/>
        </a:xfrm>
        <a:prstGeom prst="roundRect">
          <a:avLst/>
        </a:prstGeom>
        <a:solidFill>
          <a:schemeClr val="accent5">
            <a:hueOff val="184375"/>
            <a:satOff val="2093"/>
            <a:lumOff val="18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Málaí plaisteacha: 500-1000 bliain </a:t>
          </a:r>
          <a:endParaRPr lang="en-US" sz="2500" kern="1200" dirty="0"/>
        </a:p>
      </dsp:txBody>
      <dsp:txXfrm>
        <a:off x="29271" y="1328921"/>
        <a:ext cx="6455061" cy="541083"/>
      </dsp:txXfrm>
    </dsp:sp>
    <dsp:sp modelId="{A6DE84CD-4757-4816-AAD3-62BA507D48C7}">
      <dsp:nvSpPr>
        <dsp:cNvPr id="0" name=""/>
        <dsp:cNvSpPr/>
      </dsp:nvSpPr>
      <dsp:spPr>
        <a:xfrm>
          <a:off x="0" y="1971275"/>
          <a:ext cx="6513603" cy="599625"/>
        </a:xfrm>
        <a:prstGeom prst="roundRect">
          <a:avLst/>
        </a:prstGeom>
        <a:solidFill>
          <a:schemeClr val="accent5">
            <a:hueOff val="368749"/>
            <a:satOff val="4187"/>
            <a:lumOff val="3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Buidéil phlaisteacha: 70-450 bliain </a:t>
          </a:r>
          <a:endParaRPr lang="en-US" sz="2500" kern="1200" dirty="0"/>
        </a:p>
      </dsp:txBody>
      <dsp:txXfrm>
        <a:off x="29271" y="2000546"/>
        <a:ext cx="6455061" cy="541083"/>
      </dsp:txXfrm>
    </dsp:sp>
    <dsp:sp modelId="{C52725C8-D9A0-4DDF-B850-F39081BC1E57}">
      <dsp:nvSpPr>
        <dsp:cNvPr id="0" name=""/>
        <dsp:cNvSpPr/>
      </dsp:nvSpPr>
      <dsp:spPr>
        <a:xfrm>
          <a:off x="0" y="2642900"/>
          <a:ext cx="6513603" cy="599625"/>
        </a:xfrm>
        <a:prstGeom prst="roundRect">
          <a:avLst/>
        </a:prstGeom>
        <a:solidFill>
          <a:schemeClr val="accent5">
            <a:hueOff val="553124"/>
            <a:satOff val="6280"/>
            <a:lumOff val="5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Bróga leathair: 25-40 bliain  </a:t>
          </a:r>
          <a:r>
            <a:rPr lang="en-IE" sz="2500" b="1" kern="1200" dirty="0"/>
            <a:t> </a:t>
          </a:r>
          <a:endParaRPr lang="en-US" sz="2500" kern="1200" dirty="0"/>
        </a:p>
      </dsp:txBody>
      <dsp:txXfrm>
        <a:off x="29271" y="2672171"/>
        <a:ext cx="6455061" cy="541083"/>
      </dsp:txXfrm>
    </dsp:sp>
    <dsp:sp modelId="{98A98CBB-1B4F-460C-9F23-C1FDDF7963B5}">
      <dsp:nvSpPr>
        <dsp:cNvPr id="0" name=""/>
        <dsp:cNvSpPr/>
      </dsp:nvSpPr>
      <dsp:spPr>
        <a:xfrm>
          <a:off x="0" y="3314525"/>
          <a:ext cx="6513603" cy="599625"/>
        </a:xfrm>
        <a:prstGeom prst="roundRect">
          <a:avLst/>
        </a:prstGeom>
        <a:solidFill>
          <a:schemeClr val="accent5">
            <a:hueOff val="737499"/>
            <a:satOff val="8374"/>
            <a:lumOff val="75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Toitín: 1-12 bhliain </a:t>
          </a:r>
          <a:endParaRPr lang="en-US" sz="2500" kern="1200" dirty="0"/>
        </a:p>
      </dsp:txBody>
      <dsp:txXfrm>
        <a:off x="29271" y="3343796"/>
        <a:ext cx="6455061" cy="541083"/>
      </dsp:txXfrm>
    </dsp:sp>
    <dsp:sp modelId="{2BEC3BF4-66C7-42C6-84E3-DD58603FD305}">
      <dsp:nvSpPr>
        <dsp:cNvPr id="0" name=""/>
        <dsp:cNvSpPr/>
      </dsp:nvSpPr>
      <dsp:spPr>
        <a:xfrm>
          <a:off x="0" y="3986150"/>
          <a:ext cx="6513603" cy="599625"/>
        </a:xfrm>
        <a:prstGeom prst="roundRect">
          <a:avLst/>
        </a:prstGeom>
        <a:solidFill>
          <a:schemeClr val="accent5">
            <a:hueOff val="921873"/>
            <a:satOff val="10467"/>
            <a:lumOff val="9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Cartán bainne: 5 bliana </a:t>
          </a:r>
          <a:endParaRPr lang="en-US" sz="2500" kern="1200" dirty="0"/>
        </a:p>
      </dsp:txBody>
      <dsp:txXfrm>
        <a:off x="29271" y="4015421"/>
        <a:ext cx="6455061" cy="541083"/>
      </dsp:txXfrm>
    </dsp:sp>
    <dsp:sp modelId="{F513647C-7878-4CD1-8735-D6BED9E80610}">
      <dsp:nvSpPr>
        <dsp:cNvPr id="0" name=""/>
        <dsp:cNvSpPr/>
      </dsp:nvSpPr>
      <dsp:spPr>
        <a:xfrm>
          <a:off x="0" y="4657775"/>
          <a:ext cx="6513603" cy="599625"/>
        </a:xfrm>
        <a:prstGeom prst="roundRect">
          <a:avLst/>
        </a:prstGeom>
        <a:solidFill>
          <a:schemeClr val="accent5">
            <a:hueOff val="1106248"/>
            <a:satOff val="12561"/>
            <a:lumOff val="113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ga-IE" sz="2500" kern="1200" dirty="0"/>
            <a:t>Cadás: 1-5 mhí </a:t>
          </a:r>
          <a:endParaRPr lang="en-US" sz="2500" kern="1200" dirty="0"/>
        </a:p>
      </dsp:txBody>
      <dsp:txXfrm>
        <a:off x="29271" y="4687046"/>
        <a:ext cx="6455061" cy="541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516D7-16E1-49E1-95DA-43902BF0A0E6}">
      <dsp:nvSpPr>
        <dsp:cNvPr id="0" name=""/>
        <dsp:cNvSpPr/>
      </dsp:nvSpPr>
      <dsp:spPr>
        <a:xfrm>
          <a:off x="390895" y="685811"/>
          <a:ext cx="815594" cy="81559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FBBF50-232F-43CC-8037-98D7BBCFD98D}">
      <dsp:nvSpPr>
        <dsp:cNvPr id="0" name=""/>
        <dsp:cNvSpPr/>
      </dsp:nvSpPr>
      <dsp:spPr>
        <a:xfrm>
          <a:off x="562170" y="857086"/>
          <a:ext cx="473044" cy="473044"/>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033B84-9694-4A3C-BA91-B2CF11D3B75A}">
      <dsp:nvSpPr>
        <dsp:cNvPr id="0" name=""/>
        <dsp:cNvSpPr/>
      </dsp:nvSpPr>
      <dsp:spPr>
        <a:xfrm>
          <a:off x="1381259" y="685811"/>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Úsáid níos lú táirgí plaisteacha</a:t>
          </a:r>
          <a:endParaRPr lang="en-US" sz="1700" kern="1200" dirty="0"/>
        </a:p>
      </dsp:txBody>
      <dsp:txXfrm>
        <a:off x="1381259" y="685811"/>
        <a:ext cx="1922471" cy="815594"/>
      </dsp:txXfrm>
    </dsp:sp>
    <dsp:sp modelId="{D51BCD75-5D47-43AD-ADC5-78617BD06770}">
      <dsp:nvSpPr>
        <dsp:cNvPr id="0" name=""/>
        <dsp:cNvSpPr/>
      </dsp:nvSpPr>
      <dsp:spPr>
        <a:xfrm>
          <a:off x="3638707" y="685811"/>
          <a:ext cx="815594" cy="81559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0B4615-AE44-44AA-953B-2520A2316697}">
      <dsp:nvSpPr>
        <dsp:cNvPr id="0" name=""/>
        <dsp:cNvSpPr/>
      </dsp:nvSpPr>
      <dsp:spPr>
        <a:xfrm>
          <a:off x="3809982" y="857086"/>
          <a:ext cx="473044" cy="473044"/>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E097F1-E4A1-4E47-9C8E-1B67D24D0FFE}">
      <dsp:nvSpPr>
        <dsp:cNvPr id="0" name=""/>
        <dsp:cNvSpPr/>
      </dsp:nvSpPr>
      <dsp:spPr>
        <a:xfrm>
          <a:off x="4629072" y="685811"/>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Fan glan ar phlaistigh aonúsáide</a:t>
          </a:r>
          <a:endParaRPr lang="en-US" sz="1700" kern="1200" dirty="0"/>
        </a:p>
      </dsp:txBody>
      <dsp:txXfrm>
        <a:off x="4629072" y="685811"/>
        <a:ext cx="1922471" cy="815594"/>
      </dsp:txXfrm>
    </dsp:sp>
    <dsp:sp modelId="{93CBA20C-F18A-4D6B-AFA3-CC3BC0D571D7}">
      <dsp:nvSpPr>
        <dsp:cNvPr id="0" name=""/>
        <dsp:cNvSpPr/>
      </dsp:nvSpPr>
      <dsp:spPr>
        <a:xfrm>
          <a:off x="6886520" y="685811"/>
          <a:ext cx="815594" cy="81559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20DE50-AE58-47CA-80B8-C9E7594E5D6E}">
      <dsp:nvSpPr>
        <dsp:cNvPr id="0" name=""/>
        <dsp:cNvSpPr/>
      </dsp:nvSpPr>
      <dsp:spPr>
        <a:xfrm>
          <a:off x="7057794" y="857086"/>
          <a:ext cx="473044" cy="473044"/>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CE1367-DD03-4A52-A0FD-C7C44A70768B}">
      <dsp:nvSpPr>
        <dsp:cNvPr id="0" name=""/>
        <dsp:cNvSpPr/>
      </dsp:nvSpPr>
      <dsp:spPr>
        <a:xfrm>
          <a:off x="7876884" y="685811"/>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Athchúrsáil</a:t>
          </a:r>
          <a:endParaRPr lang="en-US" sz="1700" kern="1200" dirty="0"/>
        </a:p>
      </dsp:txBody>
      <dsp:txXfrm>
        <a:off x="7876884" y="685811"/>
        <a:ext cx="1922471" cy="815594"/>
      </dsp:txXfrm>
    </dsp:sp>
    <dsp:sp modelId="{8E8E4D6F-1F1D-4A4C-AA5D-5891E01D3488}">
      <dsp:nvSpPr>
        <dsp:cNvPr id="0" name=""/>
        <dsp:cNvSpPr/>
      </dsp:nvSpPr>
      <dsp:spPr>
        <a:xfrm>
          <a:off x="390895" y="2116439"/>
          <a:ext cx="815594" cy="81559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0BC0FC-7BFD-46B2-8779-464EDD9C2258}">
      <dsp:nvSpPr>
        <dsp:cNvPr id="0" name=""/>
        <dsp:cNvSpPr/>
      </dsp:nvSpPr>
      <dsp:spPr>
        <a:xfrm>
          <a:off x="562170" y="2287714"/>
          <a:ext cx="473044" cy="473044"/>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A9F79F-6BDD-4FF9-822E-670089608437}">
      <dsp:nvSpPr>
        <dsp:cNvPr id="0" name=""/>
        <dsp:cNvSpPr/>
      </dsp:nvSpPr>
      <dsp:spPr>
        <a:xfrm>
          <a:off x="1381259" y="2116439"/>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Cuir tú féin agus daoine eile ar an eolas</a:t>
          </a:r>
          <a:endParaRPr lang="en-US" sz="1700" kern="1200" dirty="0"/>
        </a:p>
      </dsp:txBody>
      <dsp:txXfrm>
        <a:off x="1381259" y="2116439"/>
        <a:ext cx="1922471" cy="815594"/>
      </dsp:txXfrm>
    </dsp:sp>
    <dsp:sp modelId="{973A96DC-2476-4E6C-85F8-A6ABB4A1E4FA}">
      <dsp:nvSpPr>
        <dsp:cNvPr id="0" name=""/>
        <dsp:cNvSpPr/>
      </dsp:nvSpPr>
      <dsp:spPr>
        <a:xfrm>
          <a:off x="3638707" y="2116439"/>
          <a:ext cx="815594" cy="81559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F2027A-BA10-484F-82C5-4B820442D40C}">
      <dsp:nvSpPr>
        <dsp:cNvPr id="0" name=""/>
        <dsp:cNvSpPr/>
      </dsp:nvSpPr>
      <dsp:spPr>
        <a:xfrm>
          <a:off x="3809982" y="2287714"/>
          <a:ext cx="473044" cy="473044"/>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C12EBE-B91A-4C1C-8E0D-5E7F96BD8B3B}">
      <dsp:nvSpPr>
        <dsp:cNvPr id="0" name=""/>
        <dsp:cNvSpPr/>
      </dsp:nvSpPr>
      <dsp:spPr>
        <a:xfrm>
          <a:off x="4629072" y="2116439"/>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Glac páirt i nglantacháin trá</a:t>
          </a:r>
          <a:endParaRPr lang="en-US" sz="1700" kern="1200" dirty="0"/>
        </a:p>
      </dsp:txBody>
      <dsp:txXfrm>
        <a:off x="4629072" y="2116439"/>
        <a:ext cx="1922471" cy="815594"/>
      </dsp:txXfrm>
    </dsp:sp>
    <dsp:sp modelId="{786911B7-E9B9-4C6D-9B85-A9618B994D15}">
      <dsp:nvSpPr>
        <dsp:cNvPr id="0" name=""/>
        <dsp:cNvSpPr/>
      </dsp:nvSpPr>
      <dsp:spPr>
        <a:xfrm>
          <a:off x="6886520" y="2116439"/>
          <a:ext cx="815594" cy="81559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D9617C-16DE-4E05-9F29-907E9A099F6B}">
      <dsp:nvSpPr>
        <dsp:cNvPr id="0" name=""/>
        <dsp:cNvSpPr/>
      </dsp:nvSpPr>
      <dsp:spPr>
        <a:xfrm>
          <a:off x="7057794" y="2287714"/>
          <a:ext cx="473044" cy="473044"/>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E5438F-CC92-4201-8053-9166039C2E61}">
      <dsp:nvSpPr>
        <dsp:cNvPr id="0" name=""/>
        <dsp:cNvSpPr/>
      </dsp:nvSpPr>
      <dsp:spPr>
        <a:xfrm>
          <a:off x="7876884" y="2116439"/>
          <a:ext cx="1922471" cy="815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ga-IE" sz="1700" kern="1200" dirty="0"/>
            <a:t>Scríobh chuig comhairleoirí agus teachtaí dála</a:t>
          </a:r>
          <a:endParaRPr lang="en-US" sz="1700" kern="1200" dirty="0"/>
        </a:p>
      </dsp:txBody>
      <dsp:txXfrm>
        <a:off x="7876884" y="2116439"/>
        <a:ext cx="1922471" cy="8155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51521-16A1-4811-92A0-EB5F0103FAE5}">
      <dsp:nvSpPr>
        <dsp:cNvPr id="0" name=""/>
        <dsp:cNvSpPr/>
      </dsp:nvSpPr>
      <dsp:spPr>
        <a:xfrm>
          <a:off x="0" y="2442"/>
          <a:ext cx="6513603" cy="12380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6915C7-CE88-42F3-9DC6-D03FBDD5BE77}">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377993-8B7D-4A70-9450-B9D51794FE4B}">
      <dsp:nvSpPr>
        <dsp:cNvPr id="0" name=""/>
        <dsp:cNvSpPr/>
      </dsp:nvSpPr>
      <dsp:spPr>
        <a:xfrm>
          <a:off x="1429899" y="2442"/>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ga-IE" sz="2200" kern="1200" dirty="0"/>
            <a:t>Cuir an feachtas chun cinn sa scoil</a:t>
          </a:r>
          <a:endParaRPr lang="en-US" sz="2200" kern="1200" dirty="0"/>
        </a:p>
      </dsp:txBody>
      <dsp:txXfrm>
        <a:off x="1429899" y="2442"/>
        <a:ext cx="5083704" cy="1238008"/>
      </dsp:txXfrm>
    </dsp:sp>
    <dsp:sp modelId="{4E85A67F-BCDC-4CFE-9625-7DC6E911E16B}">
      <dsp:nvSpPr>
        <dsp:cNvPr id="0" name=""/>
        <dsp:cNvSpPr/>
      </dsp:nvSpPr>
      <dsp:spPr>
        <a:xfrm>
          <a:off x="0" y="1549953"/>
          <a:ext cx="6513603" cy="12380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B373E8-C8DF-4A8F-BC89-89C2789CD376}">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B8101A-2015-43DF-B78B-50722687773E}">
      <dsp:nvSpPr>
        <dsp:cNvPr id="0" name=""/>
        <dsp:cNvSpPr/>
      </dsp:nvSpPr>
      <dsp:spPr>
        <a:xfrm>
          <a:off x="1429899" y="1549953"/>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ga-IE" sz="2200" kern="1200" dirty="0"/>
            <a:t>Spreag múinteoirí agus daltaí eile le bheith páirteach san fheachtas</a:t>
          </a:r>
          <a:endParaRPr lang="en-US" sz="2200" kern="1200" dirty="0"/>
        </a:p>
      </dsp:txBody>
      <dsp:txXfrm>
        <a:off x="1429899" y="1549953"/>
        <a:ext cx="5083704" cy="1238008"/>
      </dsp:txXfrm>
    </dsp:sp>
    <dsp:sp modelId="{AFEE0583-375C-4529-BCA2-F70F04A18650}">
      <dsp:nvSpPr>
        <dsp:cNvPr id="0" name=""/>
        <dsp:cNvSpPr/>
      </dsp:nvSpPr>
      <dsp:spPr>
        <a:xfrm>
          <a:off x="0" y="3097464"/>
          <a:ext cx="6513603" cy="12380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8F9A6-37F7-4BF7-A854-19C1B0346931}">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0992CF-8A88-4D54-A0E7-3DF78E88D9E8}">
      <dsp:nvSpPr>
        <dsp:cNvPr id="0" name=""/>
        <dsp:cNvSpPr/>
      </dsp:nvSpPr>
      <dsp:spPr>
        <a:xfrm>
          <a:off x="1429899" y="309746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ga-IE" sz="2200" kern="1200" dirty="0"/>
            <a:t>Doiciméadaigh an próiseas ar fad, idir mhaith agus olc, ar na meáin shóisialta</a:t>
          </a:r>
          <a:endParaRPr lang="en-US" sz="2200" kern="1200" dirty="0"/>
        </a:p>
      </dsp:txBody>
      <dsp:txXfrm>
        <a:off x="1429899" y="3097464"/>
        <a:ext cx="5083704" cy="1238008"/>
      </dsp:txXfrm>
    </dsp:sp>
    <dsp:sp modelId="{341E5E7E-A689-4970-BBE2-1CA39F15211E}">
      <dsp:nvSpPr>
        <dsp:cNvPr id="0" name=""/>
        <dsp:cNvSpPr/>
      </dsp:nvSpPr>
      <dsp:spPr>
        <a:xfrm>
          <a:off x="0" y="4644974"/>
          <a:ext cx="6513603" cy="12380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B2058D-5041-4E0B-B08A-07117DB3830A}">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494A3F-820A-4CA8-B951-E06A8F0B0D3D}">
      <dsp:nvSpPr>
        <dsp:cNvPr id="0" name=""/>
        <dsp:cNvSpPr/>
      </dsp:nvSpPr>
      <dsp:spPr>
        <a:xfrm>
          <a:off x="1429899" y="464497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ga-IE" sz="2200" kern="1200" dirty="0"/>
            <a:t>Cruthaigh ábhar físe ionas gur féidir le daoine coimeád suas le d’aistear</a:t>
          </a:r>
          <a:endParaRPr lang="en-US" sz="2200" kern="1200" dirty="0"/>
        </a:p>
      </dsp:txBody>
      <dsp:txXfrm>
        <a:off x="1429899" y="4644974"/>
        <a:ext cx="5083704" cy="123800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218C3-4A6D-4529-AF54-6901B5CE08A4}" type="datetimeFigureOut">
              <a:rPr lang="en-IE" smtClean="0"/>
              <a:t>28/09/2021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68124-86C7-4105-AABD-00239FA56789}" type="slidenum">
              <a:rPr lang="en-IE" smtClean="0"/>
              <a:t>‹#›</a:t>
            </a:fld>
            <a:endParaRPr lang="en-IE"/>
          </a:p>
        </p:txBody>
      </p:sp>
    </p:spTree>
    <p:extLst>
      <p:ext uri="{BB962C8B-B14F-4D97-AF65-F5344CB8AC3E}">
        <p14:creationId xmlns:p14="http://schemas.microsoft.com/office/powerpoint/2010/main" val="5620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xplainthatstuff.com/nylon.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youtube.com/watch?v=w4VG-7ZFvD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cac.org/cotton_info/publications/statistics/world-apparel-survey/FAO-ICAC-Survey-2013-Update-and-2011-Text.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down2earthmaterials.ie/2013/02/14/decompos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vision.org/environmental-sustainability-use-reuse-recycle-566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k133eRJM6y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heverge.com/2017/9/15/16314928/justin-hofman-seahorse-plastic-pollution-photography"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ceanconservancy.org/news/top-ten-item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cleancoasts.or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urworldindata.org/plastic-pollution"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uk.whales.org/2019/04/02/nature-may-have-the-answer-to-plastic-pollutio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instarmac.co.uk/linear-vs-circular-economy/"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plasticfreejuly.org/uploads/1/3/4/9/13493602/plastics_mindmap_1.jp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repak.ie/for-home/recycling-symbols/"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a:t>
            </a:fld>
            <a:endParaRPr lang="en-IE"/>
          </a:p>
        </p:txBody>
      </p:sp>
    </p:spTree>
    <p:extLst>
      <p:ext uri="{BB962C8B-B14F-4D97-AF65-F5344CB8AC3E}">
        <p14:creationId xmlns:p14="http://schemas.microsoft.com/office/powerpoint/2010/main" val="2237330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Can you name any types of plastic?</a:t>
            </a:r>
          </a:p>
          <a:p>
            <a:endParaRPr lang="en-IE" dirty="0"/>
          </a:p>
          <a:p>
            <a:r>
              <a:rPr lang="en-IE" dirty="0"/>
              <a:t>Polyethylene Terephthalate (PETE or PET)</a:t>
            </a:r>
          </a:p>
          <a:p>
            <a:r>
              <a:rPr lang="en-IE" dirty="0"/>
              <a:t>High-Density Polyethylene (HDPE)</a:t>
            </a:r>
          </a:p>
          <a:p>
            <a:r>
              <a:rPr lang="en-IE" dirty="0"/>
              <a:t>Polyvinyl Chloride (PVC)</a:t>
            </a:r>
          </a:p>
          <a:p>
            <a:r>
              <a:rPr lang="en-IE" dirty="0"/>
              <a:t>Low-Density Polyethylene (LDPE)</a:t>
            </a:r>
          </a:p>
          <a:p>
            <a:r>
              <a:rPr lang="en-IE" dirty="0"/>
              <a:t>Polypropylene (PP)</a:t>
            </a:r>
          </a:p>
          <a:p>
            <a:r>
              <a:rPr lang="en-IE" dirty="0"/>
              <a:t>Polystyrene or Styrofoam (PS)</a:t>
            </a:r>
          </a:p>
          <a:p>
            <a:r>
              <a:rPr lang="en-IE" dirty="0"/>
              <a:t>Polycarbonate</a:t>
            </a:r>
          </a:p>
          <a:p>
            <a:r>
              <a:rPr lang="en-IE" dirty="0"/>
              <a:t>Acrylic, </a:t>
            </a:r>
          </a:p>
          <a:p>
            <a:r>
              <a:rPr lang="en-IE" dirty="0"/>
              <a:t>Fiberglass</a:t>
            </a:r>
          </a:p>
          <a:p>
            <a:r>
              <a:rPr lang="en-IE" dirty="0"/>
              <a:t>Nylon</a:t>
            </a:r>
          </a:p>
        </p:txBody>
      </p:sp>
      <p:sp>
        <p:nvSpPr>
          <p:cNvPr id="4" name="Slide Number Placeholder 3"/>
          <p:cNvSpPr>
            <a:spLocks noGrp="1"/>
          </p:cNvSpPr>
          <p:nvPr>
            <p:ph type="sldNum" sz="quarter" idx="5"/>
          </p:nvPr>
        </p:nvSpPr>
        <p:spPr/>
        <p:txBody>
          <a:bodyPr/>
          <a:lstStyle/>
          <a:p>
            <a:fld id="{1E668124-86C7-4105-AABD-00239FA56789}" type="slidenum">
              <a:rPr lang="en-IE" smtClean="0"/>
              <a:t>2</a:t>
            </a:fld>
            <a:endParaRPr lang="en-IE"/>
          </a:p>
        </p:txBody>
      </p:sp>
    </p:spTree>
    <p:extLst>
      <p:ext uri="{BB962C8B-B14F-4D97-AF65-F5344CB8AC3E}">
        <p14:creationId xmlns:p14="http://schemas.microsoft.com/office/powerpoint/2010/main" val="3212261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Plastics are made from crude oil. Crude oil is a complex mixture of thousands of compounds and needs to be processed before it can be used. The production of plastics begins with the distillation (separation) of crude oil in an oil refinery. This separates the heavy crude oil into groups of lighter components, called fractions, or hydrocarbons. Each fraction is a mixture of hydrocarbon chains (chemical compounds made up of carbon and hydrogen), which differ in terms of the size and structure of their molecules. One of these fractions, naphtha, is the crucial compound for the production of plastics.</a:t>
            </a:r>
            <a:br>
              <a:rPr lang="en-IE" dirty="0"/>
            </a:br>
            <a:br>
              <a:rPr lang="en-IE" dirty="0"/>
            </a:br>
            <a:r>
              <a:rPr lang="en-IE" sz="1200" b="0" i="0" kern="1200" dirty="0">
                <a:solidFill>
                  <a:schemeClr val="tx1"/>
                </a:solidFill>
                <a:effectLst/>
                <a:latin typeface="+mn-lt"/>
                <a:ea typeface="+mn-ea"/>
                <a:cs typeface="+mn-cs"/>
              </a:rPr>
              <a:t>Hydrocarbons made in this way are the raw materials for </a:t>
            </a:r>
            <a:r>
              <a:rPr lang="en-IE" sz="1200" b="1" i="0" kern="1200" dirty="0">
                <a:solidFill>
                  <a:schemeClr val="tx1"/>
                </a:solidFill>
                <a:effectLst/>
                <a:latin typeface="+mn-lt"/>
                <a:ea typeface="+mn-ea"/>
                <a:cs typeface="+mn-cs"/>
              </a:rPr>
              <a:t>polymerization</a:t>
            </a:r>
            <a:r>
              <a:rPr lang="en-IE" sz="1200" b="0" i="0" kern="1200" dirty="0">
                <a:solidFill>
                  <a:schemeClr val="tx1"/>
                </a:solidFill>
                <a:effectLst/>
                <a:latin typeface="+mn-lt"/>
                <a:ea typeface="+mn-ea"/>
                <a:cs typeface="+mn-cs"/>
              </a:rPr>
              <a:t>, the name we give to the chemical reactions that make polymers. Polymers are made by joining hydrocarbon monomers together, like daisy chains, or by joining together two small hydrocarbon chains and removing a water molecule (two hydrogen atoms and one oxygen). By joining more and more together, the longer the polymer gets.</a:t>
            </a:r>
          </a:p>
          <a:p>
            <a:r>
              <a:rPr lang="en-IE" sz="1200" b="0" i="0" kern="1200" dirty="0">
                <a:solidFill>
                  <a:schemeClr val="tx1"/>
                </a:solidFill>
                <a:effectLst/>
                <a:latin typeface="+mn-lt"/>
                <a:ea typeface="+mn-ea"/>
                <a:cs typeface="+mn-cs"/>
              </a:rPr>
              <a:t>Catalysts are usually added to kick start the polymerisation reaction. Plastics often have other ingredients added to the basic hydrocarbons to produce a polymer with exactly the right chemical and physical properties. These extra ingredients include colorants (to change the plastics colour), plasticizers (which make plastics more flexible, viscous, and easier to shape), stabilizers (to stop plastics degrading in sunlight and heat), and fillers (typically low-cost minerals that mean we need less of the expensive, oil-based hydrocarbons to make our final plastic product—so we can make and sell it more cheaply).</a:t>
            </a:r>
          </a:p>
          <a:p>
            <a:endParaRPr lang="en-IE" sz="1200" b="0" i="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At this point, the plastic polymer is known as a resin, which can be used for making all kinds of plastic products. Resins are supplied as powders or grains that are loaded into a machine, heated, and then shaped by one or more processes to make our finished plastic product. The shaping processes include injection and blow </a:t>
            </a:r>
            <a:r>
              <a:rPr lang="en-IE" sz="1200" b="0" i="0" kern="1200" dirty="0" err="1">
                <a:solidFill>
                  <a:schemeClr val="tx1"/>
                </a:solidFill>
                <a:effectLst/>
                <a:latin typeface="+mn-lt"/>
                <a:ea typeface="+mn-ea"/>
                <a:cs typeface="+mn-cs"/>
              </a:rPr>
              <a:t>molding</a:t>
            </a:r>
            <a:r>
              <a:rPr lang="en-IE" sz="1200" b="0" i="0" kern="1200" dirty="0">
                <a:solidFill>
                  <a:schemeClr val="tx1"/>
                </a:solidFill>
                <a:effectLst/>
                <a:latin typeface="+mn-lt"/>
                <a:ea typeface="+mn-ea"/>
                <a:cs typeface="+mn-cs"/>
              </a:rPr>
              <a:t> (where we squirt hot plastic through a nozzle into a </a:t>
            </a:r>
            <a:r>
              <a:rPr lang="en-IE" sz="1200" b="0" i="0" kern="1200" dirty="0" err="1">
                <a:solidFill>
                  <a:schemeClr val="tx1"/>
                </a:solidFill>
                <a:effectLst/>
                <a:latin typeface="+mn-lt"/>
                <a:ea typeface="+mn-ea"/>
                <a:cs typeface="+mn-cs"/>
              </a:rPr>
              <a:t>mold</a:t>
            </a:r>
            <a:r>
              <a:rPr lang="en-IE" sz="1200" b="0" i="0" kern="1200" dirty="0">
                <a:solidFill>
                  <a:schemeClr val="tx1"/>
                </a:solidFill>
                <a:effectLst/>
                <a:latin typeface="+mn-lt"/>
                <a:ea typeface="+mn-ea"/>
                <a:cs typeface="+mn-cs"/>
              </a:rPr>
              <a:t> to make things like plastic bottles), </a:t>
            </a:r>
            <a:r>
              <a:rPr lang="en-IE" sz="1200" b="0" i="0" kern="1200" dirty="0" err="1">
                <a:solidFill>
                  <a:schemeClr val="tx1"/>
                </a:solidFill>
                <a:effectLst/>
                <a:latin typeface="+mn-lt"/>
                <a:ea typeface="+mn-ea"/>
                <a:cs typeface="+mn-cs"/>
              </a:rPr>
              <a:t>calendering</a:t>
            </a:r>
            <a:r>
              <a:rPr lang="en-IE" sz="1200" b="0" i="0" kern="1200" dirty="0">
                <a:solidFill>
                  <a:schemeClr val="tx1"/>
                </a:solidFill>
                <a:effectLst/>
                <a:latin typeface="+mn-lt"/>
                <a:ea typeface="+mn-ea"/>
                <a:cs typeface="+mn-cs"/>
              </a:rPr>
              <a:t> (squashing between heavy rollers, for example, to make plastic sheets or films), extruding (squeezing plastic through a nozzle, perhaps to make pipes or straws), and forcing plastics through a kind of microscopically small sieve, called a spinneret, to make thin fibres (which is how fibres are made for things like toothbrushes or </a:t>
            </a:r>
            <a:r>
              <a:rPr lang="en-IE" sz="1200" b="0" i="0" u="none" strike="noStrike" kern="1200" dirty="0">
                <a:solidFill>
                  <a:schemeClr val="tx1"/>
                </a:solidFill>
                <a:effectLst/>
                <a:latin typeface="+mn-lt"/>
                <a:ea typeface="+mn-ea"/>
                <a:cs typeface="+mn-cs"/>
                <a:hlinkClick r:id="rId3"/>
              </a:rPr>
              <a:t>nylon</a:t>
            </a:r>
            <a:r>
              <a:rPr lang="en-IE" sz="1200" b="0" i="0" kern="1200" dirty="0">
                <a:solidFill>
                  <a:schemeClr val="tx1"/>
                </a:solidFill>
                <a:effectLst/>
                <a:latin typeface="+mn-lt"/>
                <a:ea typeface="+mn-ea"/>
                <a:cs typeface="+mn-cs"/>
              </a:rPr>
              <a:t> stockings). </a:t>
            </a: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Video: </a:t>
            </a:r>
            <a:r>
              <a:rPr lang="en-IE" dirty="0">
                <a:hlinkClick r:id="rId4"/>
              </a:rPr>
              <a:t>https://www.youtube.com/watch?v=w4VG-7ZFvDM</a:t>
            </a:r>
            <a:endParaRPr lang="en-IE" dirty="0"/>
          </a:p>
          <a:p>
            <a:endParaRPr lang="en-IE" b="1" dirty="0"/>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3</a:t>
            </a:fld>
            <a:endParaRPr lang="en-IE"/>
          </a:p>
        </p:txBody>
      </p:sp>
    </p:spTree>
    <p:extLst>
      <p:ext uri="{BB962C8B-B14F-4D97-AF65-F5344CB8AC3E}">
        <p14:creationId xmlns:p14="http://schemas.microsoft.com/office/powerpoint/2010/main" val="2344038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How plastic is your life? Partner up and make a list of ten plastic things you use in your life </a:t>
            </a:r>
            <a:r>
              <a:rPr lang="en-IE"/>
              <a:t>every day.</a:t>
            </a:r>
            <a:endParaRPr lang="en-IE" dirty="0"/>
          </a:p>
          <a:p>
            <a:endParaRPr lang="en-IE" dirty="0"/>
          </a:p>
          <a:p>
            <a:r>
              <a:rPr lang="en-IE" dirty="0"/>
              <a:t>Hints:</a:t>
            </a:r>
          </a:p>
          <a:p>
            <a:r>
              <a:rPr lang="en-IE" dirty="0"/>
              <a:t>Plastic toothbrush</a:t>
            </a:r>
          </a:p>
          <a:p>
            <a:r>
              <a:rPr lang="en-IE" dirty="0"/>
              <a:t>Plastic milk carton</a:t>
            </a:r>
          </a:p>
          <a:p>
            <a:r>
              <a:rPr lang="en-IE" dirty="0"/>
              <a:t>Plastic hair gel container</a:t>
            </a:r>
          </a:p>
          <a:p>
            <a:r>
              <a:rPr lang="en-IE" dirty="0"/>
              <a:t>Plastic fibres in your clothes</a:t>
            </a:r>
          </a:p>
          <a:p>
            <a:r>
              <a:rPr lang="en-IE" dirty="0"/>
              <a:t>Plastic lunch box</a:t>
            </a:r>
          </a:p>
          <a:p>
            <a:r>
              <a:rPr lang="en-IE" dirty="0"/>
              <a:t>Plastic packaging on your food</a:t>
            </a:r>
          </a:p>
          <a:p>
            <a:r>
              <a:rPr lang="en-IE" dirty="0"/>
              <a:t>Plastic frame on your television</a:t>
            </a:r>
          </a:p>
          <a:p>
            <a:r>
              <a:rPr lang="en-IE" dirty="0"/>
              <a:t>Plastic on your phone charger</a:t>
            </a:r>
          </a:p>
        </p:txBody>
      </p:sp>
      <p:sp>
        <p:nvSpPr>
          <p:cNvPr id="4" name="Slide Number Placeholder 3"/>
          <p:cNvSpPr>
            <a:spLocks noGrp="1"/>
          </p:cNvSpPr>
          <p:nvPr>
            <p:ph type="sldNum" sz="quarter" idx="5"/>
          </p:nvPr>
        </p:nvSpPr>
        <p:spPr/>
        <p:txBody>
          <a:bodyPr/>
          <a:lstStyle/>
          <a:p>
            <a:fld id="{1E668124-86C7-4105-AABD-00239FA56789}" type="slidenum">
              <a:rPr lang="en-IE" smtClean="0"/>
              <a:t>4</a:t>
            </a:fld>
            <a:endParaRPr lang="en-IE"/>
          </a:p>
        </p:txBody>
      </p:sp>
    </p:spTree>
    <p:extLst>
      <p:ext uri="{BB962C8B-B14F-4D97-AF65-F5344CB8AC3E}">
        <p14:creationId xmlns:p14="http://schemas.microsoft.com/office/powerpoint/2010/main" val="2832839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u="none" dirty="0">
                <a:solidFill>
                  <a:schemeClr val="tx1"/>
                </a:solidFill>
              </a:rPr>
              <a:t>Clothing: </a:t>
            </a:r>
            <a:r>
              <a:rPr lang="en-IE" sz="1200" b="0" i="0" u="none" kern="1200" dirty="0">
                <a:solidFill>
                  <a:schemeClr val="tx1"/>
                </a:solidFill>
                <a:effectLst/>
                <a:latin typeface="+mn-lt"/>
                <a:ea typeface="+mn-ea"/>
                <a:cs typeface="+mn-cs"/>
              </a:rPr>
              <a:t>Polyester, nylon, acrylic, and other synthetic fibres (all of which are forms of plastic) are </a:t>
            </a:r>
            <a:r>
              <a:rPr lang="en-IE" sz="1200" b="0" i="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now</a:t>
            </a:r>
            <a:r>
              <a:rPr lang="en-IE" sz="1200" b="0" i="0" u="none" kern="1200" dirty="0">
                <a:solidFill>
                  <a:schemeClr val="tx1"/>
                </a:solidFill>
                <a:effectLst/>
                <a:latin typeface="+mn-lt"/>
                <a:ea typeface="+mn-ea"/>
                <a:cs typeface="+mn-cs"/>
              </a:rPr>
              <a:t> about 60 percent of the material that makes up our clothes worldwide. Soccer jerseys are made from nearly 100% polyester. Sweat ‘wicking’ fabrics used in sports apparel and gym gear </a:t>
            </a:r>
            <a:r>
              <a:rPr lang="en-IE" sz="1200" b="0" i="0" kern="1200" dirty="0">
                <a:solidFill>
                  <a:schemeClr val="tx1"/>
                </a:solidFill>
                <a:effectLst/>
                <a:latin typeface="+mn-lt"/>
                <a:ea typeface="+mn-ea"/>
                <a:cs typeface="+mn-cs"/>
              </a:rPr>
              <a:t>are usually </a:t>
            </a:r>
            <a:r>
              <a:rPr lang="en-IE" sz="1200" b="1" i="0" kern="1200" dirty="0">
                <a:solidFill>
                  <a:schemeClr val="tx1"/>
                </a:solidFill>
                <a:effectLst/>
                <a:latin typeface="+mn-lt"/>
                <a:ea typeface="+mn-ea"/>
                <a:cs typeface="+mn-cs"/>
              </a:rPr>
              <a:t>made</a:t>
            </a:r>
            <a:r>
              <a:rPr lang="en-IE" sz="1200" b="0" i="0" kern="1200" dirty="0">
                <a:solidFill>
                  <a:schemeClr val="tx1"/>
                </a:solidFill>
                <a:effectLst/>
                <a:latin typeface="+mn-lt"/>
                <a:ea typeface="+mn-ea"/>
                <a:cs typeface="+mn-cs"/>
              </a:rPr>
              <a:t> of polyester and/or Lycra blends.</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Packaging</a:t>
            </a:r>
            <a:r>
              <a:rPr lang="en-IE" sz="1200" b="0" i="0" kern="1200" dirty="0">
                <a:solidFill>
                  <a:schemeClr val="tx1"/>
                </a:solidFill>
                <a:effectLst/>
                <a:latin typeface="+mn-lt"/>
                <a:ea typeface="+mn-ea"/>
                <a:cs typeface="+mn-cs"/>
              </a:rPr>
              <a:t>: The commercial success of plastics as a packaging product is due to its range of flexibility (from film to rigid applications), strength, lightness, stability, </a:t>
            </a:r>
            <a:r>
              <a:rPr lang="en-IE" sz="1200" b="0" i="0" kern="1200" dirty="0" err="1">
                <a:solidFill>
                  <a:schemeClr val="tx1"/>
                </a:solidFill>
                <a:effectLst/>
                <a:latin typeface="+mn-lt"/>
                <a:ea typeface="+mn-ea"/>
                <a:cs typeface="+mn-cs"/>
              </a:rPr>
              <a:t>impermeability</a:t>
            </a:r>
            <a:r>
              <a:rPr lang="en-IE" sz="1200" b="0" i="0" kern="1200" dirty="0">
                <a:solidFill>
                  <a:schemeClr val="tx1"/>
                </a:solidFill>
                <a:effectLst/>
                <a:latin typeface="+mn-lt"/>
                <a:ea typeface="+mn-ea"/>
                <a:cs typeface="+mn-cs"/>
              </a:rPr>
              <a:t> and ease of sterilisation. These features make plastics an ideal packaging material for all different products. Plastic food packaging, for instance, does not affect the taste and quality of the food within. In fact, the barrier properties of plastics ensure that food keeps its natural taste while protecting it from external contamination. Moreover its unparalleled versatility is demonstrated in a multitude of applications such as packaging films for fresh meats, bottles for beverages, edible oils and sauces, fruit yoghurt cups or margarine tubs.</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Automobiles: </a:t>
            </a:r>
            <a:r>
              <a:rPr lang="en-IE" sz="1200" b="0" i="0" kern="1200" dirty="0">
                <a:solidFill>
                  <a:schemeClr val="tx1"/>
                </a:solidFill>
                <a:effectLst/>
                <a:latin typeface="+mn-lt"/>
                <a:ea typeface="+mn-ea"/>
                <a:cs typeface="+mn-cs"/>
              </a:rPr>
              <a:t>Cars are filled with plastics- from the engine to the radio. Some cars can consist of over 50% plastic. Safety advances in cars using plastics save lives. Air bags, windshields, sunroofs plus energy absorbing innovations are some examples. Plastic front-end modules, modular seats and energy-absorbing bumpers help save lives every year. Car manufacturers are increasingly relying on high-temperature plastic car parts to help reduce weight and cost, increase parts integration and provide for longer service life of cars.</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Electronics: </a:t>
            </a:r>
            <a:r>
              <a:rPr lang="en-IE" sz="1200" b="0" i="0" kern="1200" dirty="0">
                <a:solidFill>
                  <a:schemeClr val="tx1"/>
                </a:solidFill>
                <a:effectLst/>
                <a:latin typeface="+mn-lt"/>
                <a:ea typeface="+mn-ea"/>
                <a:cs typeface="+mn-cs"/>
              </a:rPr>
              <a:t>From simple cables and household appliances (food blender. </a:t>
            </a:r>
            <a:r>
              <a:rPr lang="en-IE" sz="1200" b="0" i="0" kern="1200" dirty="0" err="1">
                <a:solidFill>
                  <a:schemeClr val="tx1"/>
                </a:solidFill>
                <a:effectLst/>
                <a:latin typeface="+mn-lt"/>
                <a:ea typeface="+mn-ea"/>
                <a:cs typeface="+mn-cs"/>
              </a:rPr>
              <a:t>Nutribullet</a:t>
            </a:r>
            <a:r>
              <a:rPr lang="en-IE" sz="1200" b="0" i="0" kern="1200" dirty="0">
                <a:solidFill>
                  <a:schemeClr val="tx1"/>
                </a:solidFill>
                <a:effectLst/>
                <a:latin typeface="+mn-lt"/>
                <a:ea typeface="+mn-ea"/>
                <a:cs typeface="+mn-cs"/>
              </a:rPr>
              <a:t>, microwave, toaster) to smartphones, many of the latest devices created in the Electrical &amp; Electronic sector capitalize on new generation plastics. Thanks to its ability to be moulded into any shape and versatility, plastics contribute significantly to innovation in the electrical and electronic sector.</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Aircrafts</a:t>
            </a:r>
            <a:r>
              <a:rPr lang="en-IE" sz="1200" b="0" i="0" kern="1200" dirty="0">
                <a:solidFill>
                  <a:schemeClr val="tx1"/>
                </a:solidFill>
                <a:effectLst/>
                <a:latin typeface="+mn-lt"/>
                <a:ea typeface="+mn-ea"/>
                <a:cs typeface="+mn-cs"/>
              </a:rPr>
              <a:t>: Commercial flights would be a lot more expensive and modern warfare jets would pose less threat to the enemy without plastic materials. Since 1970, the use of aerospace plastics has quadrupled.  Interior components (like overhead bins), components for navigational and propulsion functions, and structural elements can all be made out of plastic components.  Military aircraft also benefit from the use of plastics. They make aircraft lighter, which extends flight range and helps the jet to evade radar detection. </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Medical supplies: </a:t>
            </a:r>
            <a:r>
              <a:rPr lang="en-IE" sz="1200" b="0" i="0" kern="1200" dirty="0">
                <a:solidFill>
                  <a:schemeClr val="tx1"/>
                </a:solidFill>
                <a:effectLst/>
                <a:latin typeface="+mn-lt"/>
                <a:ea typeface="+mn-ea"/>
                <a:cs typeface="+mn-cs"/>
              </a:rPr>
              <a:t>Disposable plastic products include: medical bags, syringes, kits, labware, tubing, catheter and intravenous (IV) units, gloves, trays, and utensils, among others. Major </a:t>
            </a:r>
            <a:r>
              <a:rPr lang="en-IE" sz="1200" b="0" i="0" kern="1200" dirty="0" err="1">
                <a:solidFill>
                  <a:schemeClr val="tx1"/>
                </a:solidFill>
                <a:effectLst/>
                <a:latin typeface="+mn-lt"/>
                <a:ea typeface="+mn-ea"/>
                <a:cs typeface="+mn-cs"/>
              </a:rPr>
              <a:t>nondisposable</a:t>
            </a:r>
            <a:r>
              <a:rPr lang="en-IE" sz="1200" b="0" i="0" kern="1200" dirty="0">
                <a:solidFill>
                  <a:schemeClr val="tx1"/>
                </a:solidFill>
                <a:effectLst/>
                <a:latin typeface="+mn-lt"/>
                <a:ea typeface="+mn-ea"/>
                <a:cs typeface="+mn-cs"/>
              </a:rPr>
              <a:t> plastics include: testing and diagnostic equipment, surgical instruments or related equipment, prostheses and implants, and dental and ophthalmic materials. </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Recreational items: </a:t>
            </a:r>
            <a:r>
              <a:rPr lang="en-IE" sz="1200" b="0" i="0" kern="1200" dirty="0">
                <a:solidFill>
                  <a:schemeClr val="tx1"/>
                </a:solidFill>
                <a:effectLst/>
                <a:latin typeface="+mn-lt"/>
                <a:ea typeface="+mn-ea"/>
                <a:cs typeface="+mn-cs"/>
              </a:rPr>
              <a:t>From the tracks on which Olympic athletes pursue new records to the shoes, clothing and safety equipment they wear and the stadia they perform in, modern sports rely on plastics. Footballs, goal nets, corner flags, shin pads, football boots and jerseys are all made with plastics. Toymakers have been using plastics to make some of the best known and most popular toys for children (Lego, Barbie dolls, power rangers etc.)</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5</a:t>
            </a:fld>
            <a:endParaRPr lang="en-IE"/>
          </a:p>
        </p:txBody>
      </p:sp>
    </p:spTree>
    <p:extLst>
      <p:ext uri="{BB962C8B-B14F-4D97-AF65-F5344CB8AC3E}">
        <p14:creationId xmlns:p14="http://schemas.microsoft.com/office/powerpoint/2010/main" val="3643374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IE" sz="1200" b="0" i="0" kern="1200" dirty="0">
                <a:solidFill>
                  <a:schemeClr val="tx1"/>
                </a:solidFill>
                <a:effectLst/>
                <a:latin typeface="+mn-lt"/>
                <a:ea typeface="+mn-ea"/>
                <a:cs typeface="+mn-cs"/>
              </a:rPr>
              <a:t>Plastic are sterile and strong and everywhere around us. They are used in everything from food containers to shoe soles to the cars we drive. Our telephones, our carpets, and even the fleece we’re wearing all may contain plastic. We store our food in it, drink water from it, and even brush our teeth with it. It’s cheap, convenient, and versatile. </a:t>
            </a:r>
          </a:p>
          <a:p>
            <a:pPr fontAlgn="base"/>
            <a:endParaRPr lang="en-IE" sz="1200" b="0" i="0" kern="1200" dirty="0">
              <a:solidFill>
                <a:schemeClr val="tx1"/>
              </a:solidFill>
              <a:effectLst/>
              <a:latin typeface="+mn-lt"/>
              <a:ea typeface="+mn-ea"/>
              <a:cs typeface="+mn-cs"/>
            </a:endParaRPr>
          </a:p>
          <a:p>
            <a:pPr fontAlgn="base"/>
            <a:r>
              <a:rPr lang="en-IE" sz="1200" b="0" i="0" kern="1200" dirty="0">
                <a:solidFill>
                  <a:schemeClr val="tx1"/>
                </a:solidFill>
                <a:effectLst/>
                <a:latin typeface="+mn-lt"/>
                <a:ea typeface="+mn-ea"/>
                <a:cs typeface="+mn-cs"/>
              </a:rPr>
              <a:t>The benefits of plastics are unmatched by any other material. It is light, easily shaped, strong, and inexpensive. Its ability to guard against contamination makes it useful in sterile medical environments such as hospitals. Plastic kitchenware offers a practical alternative to glass and ceramic dishes. Plastic preserves flavour and freshness when used to store food and beverages. Leak-proof and child-resistant plastic containers are useful for holding dangerous household products such as bleach, ammonia, and other toxic cleaning chemicals.</a:t>
            </a:r>
          </a:p>
          <a:p>
            <a:pPr fontAlgn="base"/>
            <a:r>
              <a:rPr lang="en-IE" sz="1200" b="0" i="0" kern="1200" dirty="0">
                <a:solidFill>
                  <a:schemeClr val="tx1"/>
                </a:solidFill>
                <a:effectLst/>
                <a:latin typeface="+mn-lt"/>
                <a:ea typeface="+mn-ea"/>
                <a:cs typeface="+mn-cs"/>
              </a:rPr>
              <a:t>Plastic packaging withstands the rigors of shipping, and plastic containers provide good storage solutions at home and in the office. It seems that the benefits of using plastic are boundless–but are they really?</a:t>
            </a:r>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6</a:t>
            </a:fld>
            <a:endParaRPr lang="en-IE"/>
          </a:p>
        </p:txBody>
      </p:sp>
    </p:spTree>
    <p:extLst>
      <p:ext uri="{BB962C8B-B14F-4D97-AF65-F5344CB8AC3E}">
        <p14:creationId xmlns:p14="http://schemas.microsoft.com/office/powerpoint/2010/main" val="2169636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Unlike natural materials like cotton or food waste, plastic takes a long time to breakdown. In fact, it never really degrades, it just breaks up into smaller and smaller pieces. The inability to biodegrade means plastic is a huge contributor to the waste problem on our planet. The worlds plastic production reached almost 350 million tonnes in 2017.</a:t>
            </a:r>
            <a:r>
              <a:rPr lang="en-IE" sz="1200" b="0" i="0" kern="1200" dirty="0">
                <a:solidFill>
                  <a:schemeClr val="tx1"/>
                </a:solidFill>
                <a:effectLst/>
                <a:latin typeface="+mn-lt"/>
                <a:ea typeface="+mn-ea"/>
                <a:cs typeface="+mn-cs"/>
              </a:rPr>
              <a:t> Packaging is the dominant generator of plastic waste, responsible for almost half of the global total production.</a:t>
            </a:r>
            <a:endParaRPr lang="en-IE" dirty="0"/>
          </a:p>
          <a:p>
            <a:endParaRPr lang="en-IE" dirty="0"/>
          </a:p>
          <a:p>
            <a:endParaRPr lang="en-IE" dirty="0"/>
          </a:p>
          <a:p>
            <a:endParaRPr lang="en-IE" dirty="0"/>
          </a:p>
          <a:p>
            <a:r>
              <a:rPr lang="en-IE" dirty="0"/>
              <a:t>Source: </a:t>
            </a:r>
            <a:r>
              <a:rPr lang="en-IE" dirty="0">
                <a:hlinkClick r:id="rId3"/>
              </a:rPr>
              <a:t>https://www.down2earthmaterials.ie/2013/02/14/decompose/</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7</a:t>
            </a:fld>
            <a:endParaRPr lang="en-IE"/>
          </a:p>
        </p:txBody>
      </p:sp>
    </p:spTree>
    <p:extLst>
      <p:ext uri="{BB962C8B-B14F-4D97-AF65-F5344CB8AC3E}">
        <p14:creationId xmlns:p14="http://schemas.microsoft.com/office/powerpoint/2010/main" val="1005315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Single-use plastics, or </a:t>
            </a:r>
            <a:r>
              <a:rPr lang="en-IE" sz="1200" b="1" i="0" kern="1200" dirty="0">
                <a:solidFill>
                  <a:schemeClr val="tx1"/>
                </a:solidFill>
                <a:effectLst/>
                <a:latin typeface="+mn-lt"/>
                <a:ea typeface="+mn-ea"/>
                <a:cs typeface="+mn-cs"/>
              </a:rPr>
              <a:t>disposable</a:t>
            </a:r>
            <a:r>
              <a:rPr lang="en-IE" sz="1200" b="0" i="0" kern="1200" dirty="0">
                <a:solidFill>
                  <a:schemeClr val="tx1"/>
                </a:solidFill>
                <a:effectLst/>
                <a:latin typeface="+mn-lt"/>
                <a:ea typeface="+mn-ea"/>
                <a:cs typeface="+mn-cs"/>
              </a:rPr>
              <a:t> plastics, are used only once before they are thrown away or </a:t>
            </a:r>
            <a:r>
              <a:rPr lang="en-IE" sz="1200" b="1" i="0" kern="1200" dirty="0">
                <a:solidFill>
                  <a:schemeClr val="tx1"/>
                </a:solidFill>
                <a:effectLst/>
                <a:latin typeface="+mn-lt"/>
                <a:ea typeface="+mn-ea"/>
                <a:cs typeface="+mn-cs"/>
              </a:rPr>
              <a:t>recycled</a:t>
            </a:r>
            <a:r>
              <a:rPr lang="en-IE" sz="1200" b="0" i="0" kern="1200" dirty="0">
                <a:solidFill>
                  <a:schemeClr val="tx1"/>
                </a:solidFill>
                <a:effectLst/>
                <a:latin typeface="+mn-lt"/>
                <a:ea typeface="+mn-ea"/>
                <a:cs typeface="+mn-cs"/>
              </a:rPr>
              <a:t>. These items are things like plastic bags, straws, coffee stirrers, soda and water bottles and most food packaging</a:t>
            </a:r>
          </a:p>
          <a:p>
            <a:endParaRPr lang="en-IE" sz="1200" b="0" i="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Source of graphic: </a:t>
            </a:r>
            <a:r>
              <a:rPr lang="en-IE" dirty="0">
                <a:hlinkClick r:id="rId3"/>
              </a:rPr>
              <a:t>https://www.vision.org/environmental-sustainability-use-reuse-recycle-5669</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8</a:t>
            </a:fld>
            <a:endParaRPr lang="en-IE"/>
          </a:p>
        </p:txBody>
      </p:sp>
    </p:spTree>
    <p:extLst>
      <p:ext uri="{BB962C8B-B14F-4D97-AF65-F5344CB8AC3E}">
        <p14:creationId xmlns:p14="http://schemas.microsoft.com/office/powerpoint/2010/main" val="2148315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Examples of single use plastics: </a:t>
            </a:r>
          </a:p>
          <a:p>
            <a:r>
              <a:rPr lang="en-IE" dirty="0"/>
              <a:t>P</a:t>
            </a:r>
            <a:r>
              <a:rPr lang="en-IE" sz="1200" b="0" i="0" kern="1200" dirty="0">
                <a:solidFill>
                  <a:schemeClr val="tx1"/>
                </a:solidFill>
                <a:effectLst/>
                <a:latin typeface="+mn-lt"/>
                <a:ea typeface="+mn-ea"/>
                <a:cs typeface="+mn-cs"/>
              </a:rPr>
              <a:t>lastic bags</a:t>
            </a:r>
          </a:p>
          <a:p>
            <a:r>
              <a:rPr lang="en-IE" sz="1200" b="0" i="0" kern="1200" dirty="0">
                <a:solidFill>
                  <a:schemeClr val="tx1"/>
                </a:solidFill>
                <a:effectLst/>
                <a:latin typeface="+mn-lt"/>
                <a:ea typeface="+mn-ea"/>
                <a:cs typeface="+mn-cs"/>
              </a:rPr>
              <a:t>Straws</a:t>
            </a:r>
          </a:p>
          <a:p>
            <a:r>
              <a:rPr lang="en-IE" sz="1200" b="0" i="0" kern="1200" dirty="0">
                <a:solidFill>
                  <a:schemeClr val="tx1"/>
                </a:solidFill>
                <a:effectLst/>
                <a:latin typeface="+mn-lt"/>
                <a:ea typeface="+mn-ea"/>
                <a:cs typeface="+mn-cs"/>
              </a:rPr>
              <a:t>Coffee stirrers</a:t>
            </a:r>
          </a:p>
          <a:p>
            <a:r>
              <a:rPr lang="en-IE" sz="1200" b="0" i="0" kern="1200" dirty="0">
                <a:solidFill>
                  <a:schemeClr val="tx1"/>
                </a:solidFill>
                <a:effectLst/>
                <a:latin typeface="+mn-lt"/>
                <a:ea typeface="+mn-ea"/>
                <a:cs typeface="+mn-cs"/>
              </a:rPr>
              <a:t>Water bottles</a:t>
            </a:r>
          </a:p>
          <a:p>
            <a:r>
              <a:rPr lang="en-IE" sz="1200" b="0" i="0" kern="1200" dirty="0">
                <a:solidFill>
                  <a:schemeClr val="tx1"/>
                </a:solidFill>
                <a:effectLst/>
                <a:latin typeface="+mn-lt"/>
                <a:ea typeface="+mn-ea"/>
                <a:cs typeface="+mn-cs"/>
              </a:rPr>
              <a:t>Plastic cutlery</a:t>
            </a:r>
          </a:p>
          <a:p>
            <a:r>
              <a:rPr lang="en-IE" sz="1200" b="0" i="0" kern="1200" dirty="0">
                <a:solidFill>
                  <a:schemeClr val="tx1"/>
                </a:solidFill>
                <a:effectLst/>
                <a:latin typeface="+mn-lt"/>
                <a:ea typeface="+mn-ea"/>
                <a:cs typeface="+mn-cs"/>
              </a:rPr>
              <a:t>Coffee cups</a:t>
            </a:r>
          </a:p>
          <a:p>
            <a:r>
              <a:rPr lang="en-IE" sz="1200" b="0" i="0" kern="1200" dirty="0">
                <a:solidFill>
                  <a:schemeClr val="tx1"/>
                </a:solidFill>
                <a:effectLst/>
                <a:latin typeface="+mn-lt"/>
                <a:ea typeface="+mn-ea"/>
                <a:cs typeface="+mn-cs"/>
              </a:rPr>
              <a:t>Plastic cups</a:t>
            </a:r>
          </a:p>
          <a:p>
            <a:r>
              <a:rPr lang="en-IE" sz="1200" b="0" i="0" kern="1200" dirty="0">
                <a:solidFill>
                  <a:schemeClr val="tx1"/>
                </a:solidFill>
                <a:effectLst/>
                <a:latin typeface="+mn-lt"/>
                <a:ea typeface="+mn-ea"/>
                <a:cs typeface="+mn-cs"/>
              </a:rPr>
              <a:t>Coffee cup lids</a:t>
            </a:r>
          </a:p>
          <a:p>
            <a:r>
              <a:rPr lang="en-IE" sz="1200" b="0" i="0" kern="1200" dirty="0">
                <a:solidFill>
                  <a:schemeClr val="tx1"/>
                </a:solidFill>
                <a:effectLst/>
                <a:latin typeface="+mn-lt"/>
                <a:ea typeface="+mn-ea"/>
                <a:cs typeface="+mn-cs"/>
              </a:rPr>
              <a:t>Plastic food packaging</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9</a:t>
            </a:fld>
            <a:endParaRPr lang="en-IE"/>
          </a:p>
        </p:txBody>
      </p:sp>
    </p:spTree>
    <p:extLst>
      <p:ext uri="{BB962C8B-B14F-4D97-AF65-F5344CB8AC3E}">
        <p14:creationId xmlns:p14="http://schemas.microsoft.com/office/powerpoint/2010/main" val="2929315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Globally it is estimated that 500 billion disposable cups are discarded to landfill or incineration every year. That’s one million cups a minute, every hour of every day of every year. These cups are virtually impossible to recycle due to the combination of plastic and paper in their design, and in Ireland we estimate that we dispose of over 22,000 of these non-recyclable cups every hour.</a:t>
            </a:r>
          </a:p>
          <a:p>
            <a:endParaRPr lang="en-IE" sz="1200" b="0" i="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Video </a:t>
            </a:r>
            <a:r>
              <a:rPr lang="en-IE" sz="1200" b="0" i="0" u="none" strike="noStrike" kern="1200" dirty="0">
                <a:solidFill>
                  <a:schemeClr val="tx1"/>
                </a:solidFill>
                <a:effectLst/>
                <a:latin typeface="+mn-lt"/>
                <a:ea typeface="+mn-ea"/>
                <a:cs typeface="+mn-cs"/>
                <a:hlinkClick r:id="rId3"/>
              </a:rPr>
              <a:t>https://youtu.be/k133eRJM6yg</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10</a:t>
            </a:fld>
            <a:endParaRPr lang="en-IE"/>
          </a:p>
        </p:txBody>
      </p:sp>
    </p:spTree>
    <p:extLst>
      <p:ext uri="{BB962C8B-B14F-4D97-AF65-F5344CB8AC3E}">
        <p14:creationId xmlns:p14="http://schemas.microsoft.com/office/powerpoint/2010/main" val="2632286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For example, </a:t>
            </a:r>
          </a:p>
        </p:txBody>
      </p:sp>
      <p:sp>
        <p:nvSpPr>
          <p:cNvPr id="4" name="Slide Number Placeholder 3"/>
          <p:cNvSpPr>
            <a:spLocks noGrp="1"/>
          </p:cNvSpPr>
          <p:nvPr>
            <p:ph type="sldNum" sz="quarter" idx="5"/>
          </p:nvPr>
        </p:nvSpPr>
        <p:spPr/>
        <p:txBody>
          <a:bodyPr/>
          <a:lstStyle/>
          <a:p>
            <a:fld id="{1E668124-86C7-4105-AABD-00239FA56789}" type="slidenum">
              <a:rPr lang="en-IE" smtClean="0"/>
              <a:t>11</a:t>
            </a:fld>
            <a:endParaRPr lang="en-IE"/>
          </a:p>
        </p:txBody>
      </p:sp>
    </p:spTree>
    <p:extLst>
      <p:ext uri="{BB962C8B-B14F-4D97-AF65-F5344CB8AC3E}">
        <p14:creationId xmlns:p14="http://schemas.microsoft.com/office/powerpoint/2010/main" val="2219119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Image source: Justin </a:t>
            </a:r>
            <a:r>
              <a:rPr lang="en-IE" sz="1200" b="0" i="0" kern="1200" dirty="0" err="1">
                <a:solidFill>
                  <a:schemeClr val="tx1"/>
                </a:solidFill>
                <a:effectLst/>
                <a:latin typeface="+mn-lt"/>
                <a:ea typeface="+mn-ea"/>
                <a:cs typeface="+mn-cs"/>
              </a:rPr>
              <a:t>Hofman</a:t>
            </a:r>
            <a:r>
              <a:rPr lang="en-IE" sz="1200" b="0" i="0" kern="1200" dirty="0">
                <a:solidFill>
                  <a:schemeClr val="tx1"/>
                </a:solidFill>
                <a:effectLst/>
                <a:latin typeface="+mn-lt"/>
                <a:ea typeface="+mn-ea"/>
                <a:cs typeface="+mn-cs"/>
              </a:rPr>
              <a:t> </a:t>
            </a:r>
            <a:r>
              <a:rPr lang="en-IE" dirty="0">
                <a:hlinkClick r:id="rId3"/>
              </a:rPr>
              <a:t>https://www.theverge.com/2017/9/15/16314928/justin-hofman-seahorse-plastic-pollution-photography</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12</a:t>
            </a:fld>
            <a:endParaRPr lang="en-IE"/>
          </a:p>
        </p:txBody>
      </p:sp>
    </p:spTree>
    <p:extLst>
      <p:ext uri="{BB962C8B-B14F-4D97-AF65-F5344CB8AC3E}">
        <p14:creationId xmlns:p14="http://schemas.microsoft.com/office/powerpoint/2010/main" val="2900896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You may not realise it, but the oceans are playing a massive role in your every day life. Half of the oxygen we breathe comes from the marine plants like seaweed and phytoplankton, Irelands climate is regulated by the oceans and most of the goods we import are transported via the seas. </a:t>
            </a:r>
          </a:p>
        </p:txBody>
      </p:sp>
      <p:sp>
        <p:nvSpPr>
          <p:cNvPr id="4" name="Slide Number Placeholder 3"/>
          <p:cNvSpPr>
            <a:spLocks noGrp="1"/>
          </p:cNvSpPr>
          <p:nvPr>
            <p:ph type="sldNum" sz="quarter" idx="5"/>
          </p:nvPr>
        </p:nvSpPr>
        <p:spPr/>
        <p:txBody>
          <a:bodyPr/>
          <a:lstStyle/>
          <a:p>
            <a:fld id="{1E668124-86C7-4105-AABD-00239FA56789}" type="slidenum">
              <a:rPr lang="en-IE" smtClean="0"/>
              <a:t>13</a:t>
            </a:fld>
            <a:endParaRPr lang="en-IE"/>
          </a:p>
        </p:txBody>
      </p:sp>
    </p:spTree>
    <p:extLst>
      <p:ext uri="{BB962C8B-B14F-4D97-AF65-F5344CB8AC3E}">
        <p14:creationId xmlns:p14="http://schemas.microsoft.com/office/powerpoint/2010/main" val="3530104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14</a:t>
            </a:fld>
            <a:endParaRPr lang="en-IE"/>
          </a:p>
        </p:txBody>
      </p:sp>
    </p:spTree>
    <p:extLst>
      <p:ext uri="{BB962C8B-B14F-4D97-AF65-F5344CB8AC3E}">
        <p14:creationId xmlns:p14="http://schemas.microsoft.com/office/powerpoint/2010/main" val="392120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Marine litter is a global issue. Just walk along your local beach, and your guaranteed to find plastic waste along the shore. Only 15% of marine litter is washed up on our shores, another 15% is floating in the water column, but 70% is on the seafloor. Marin litter can damage coral reefs, strangle marine mammals and leach toxic chemicals into the seawater and surrounding wildlife. What is this marine litter made up of? And where does it come from?</a:t>
            </a:r>
          </a:p>
          <a:p>
            <a:endParaRPr lang="en-IE" dirty="0"/>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15</a:t>
            </a:fld>
            <a:endParaRPr lang="en-IE"/>
          </a:p>
        </p:txBody>
      </p:sp>
    </p:spTree>
    <p:extLst>
      <p:ext uri="{BB962C8B-B14F-4D97-AF65-F5344CB8AC3E}">
        <p14:creationId xmlns:p14="http://schemas.microsoft.com/office/powerpoint/2010/main" val="959478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Photo:</a:t>
            </a:r>
            <a:r>
              <a:rPr lang="en-IE" dirty="0"/>
              <a:t> Mandy Barker</a:t>
            </a:r>
          </a:p>
          <a:p>
            <a:endParaRPr lang="en-IE" dirty="0"/>
          </a:p>
          <a:p>
            <a:r>
              <a:rPr lang="en-IE" b="1" dirty="0"/>
              <a:t>Source of data</a:t>
            </a:r>
            <a:r>
              <a:rPr lang="en-IE" dirty="0"/>
              <a:t>: </a:t>
            </a:r>
            <a:r>
              <a:rPr lang="en-IE" dirty="0">
                <a:hlinkClick r:id="rId3"/>
              </a:rPr>
              <a:t>https://oceanconservancy.org/news/top-ten-items/</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16</a:t>
            </a:fld>
            <a:endParaRPr lang="en-IE"/>
          </a:p>
        </p:txBody>
      </p:sp>
    </p:spTree>
    <p:extLst>
      <p:ext uri="{BB962C8B-B14F-4D97-AF65-F5344CB8AC3E}">
        <p14:creationId xmlns:p14="http://schemas.microsoft.com/office/powerpoint/2010/main" val="129657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Where does marine litter come from?</a:t>
            </a:r>
          </a:p>
          <a:p>
            <a:r>
              <a:rPr lang="en-IE" sz="1200" b="0" i="0" kern="1200" dirty="0">
                <a:solidFill>
                  <a:schemeClr val="tx1"/>
                </a:solidFill>
                <a:effectLst/>
                <a:latin typeface="+mn-lt"/>
                <a:ea typeface="+mn-ea"/>
                <a:cs typeface="+mn-cs"/>
              </a:rPr>
              <a:t>Plastic in our oceans can arise from both land-based or marine sources. Plastics pollution from marine sources refers to the pollution caused by fishing fleets that leave behind fishing nets, lines, ropes, and sometimes abandoned vessels. There is often intense debate about the relative importance of marine and land sources for ocean pollution. At the global level, best estimates suggest that approximately 80 percent of ocean plastics come from land-based sources, and the remaining 20 percent from marine sources</a:t>
            </a:r>
          </a:p>
          <a:p>
            <a:endParaRPr lang="en-I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Source: </a:t>
            </a:r>
            <a:r>
              <a:rPr lang="en-IE" dirty="0">
                <a:hlinkClick r:id="rId3"/>
              </a:rPr>
              <a:t>https://cleancoasts.org/</a:t>
            </a:r>
            <a:endParaRPr lang="en-IE"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E668124-86C7-4105-AABD-00239FA56789}" type="slidenum">
              <a:rPr lang="en-IE" smtClean="0"/>
              <a:t>17</a:t>
            </a:fld>
            <a:endParaRPr lang="en-IE"/>
          </a:p>
        </p:txBody>
      </p:sp>
    </p:spTree>
    <p:extLst>
      <p:ext uri="{BB962C8B-B14F-4D97-AF65-F5344CB8AC3E}">
        <p14:creationId xmlns:p14="http://schemas.microsoft.com/office/powerpoint/2010/main" val="114130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Contact with plastic litter can result in collisions, obstructions, and abrasions to marine life. For example, fishing gear such as nets has been shown to cause abrasion and damage to coral reef ecosystems upon collision. Ecosystem structures can also be impacted by plastics following interference of substrate with plastics (impacting on light penetration, organic matter availability and oxygen exchange). For example, seaweeds need light to carry out photosynthesis and produce oxygen. If a large plastic sheet covered the seaweed it would no longer be able to photosynthesise. </a:t>
            </a:r>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18</a:t>
            </a:fld>
            <a:endParaRPr lang="en-IE"/>
          </a:p>
        </p:txBody>
      </p:sp>
    </p:spTree>
    <p:extLst>
      <p:ext uri="{BB962C8B-B14F-4D97-AF65-F5344CB8AC3E}">
        <p14:creationId xmlns:p14="http://schemas.microsoft.com/office/powerpoint/2010/main" val="1834342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Plastic waste can entrap, encircle or constrict marine animals. Entanglement cases have been reported for at least 344 species to date, including all marine turtle species, more than 66% of seal species, 30% of whale species, and 25% of seabirds. Entanglement by 89 species of fish and 92 species of invertebrates has also been recorded.</a:t>
            </a:r>
          </a:p>
          <a:p>
            <a:r>
              <a:rPr lang="en-IE" sz="1200" b="0" i="0" kern="1200" dirty="0">
                <a:solidFill>
                  <a:schemeClr val="tx1"/>
                </a:solidFill>
                <a:effectLst/>
                <a:latin typeface="+mn-lt"/>
                <a:ea typeface="+mn-ea"/>
                <a:cs typeface="+mn-cs"/>
              </a:rPr>
              <a:t>Entanglements most commonly involve plastic rope and netting and abandoned fishing gear. However, entanglement by other plastics such as packaging have also been recorded.</a:t>
            </a:r>
          </a:p>
          <a:p>
            <a:endParaRPr lang="en-I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i="0" kern="1200" dirty="0">
                <a:solidFill>
                  <a:schemeClr val="tx1"/>
                </a:solidFill>
                <a:effectLst/>
                <a:latin typeface="+mn-lt"/>
                <a:ea typeface="+mn-ea"/>
                <a:cs typeface="+mn-cs"/>
              </a:rPr>
              <a:t>Source of data: </a:t>
            </a:r>
            <a:r>
              <a:rPr lang="en-IE" dirty="0">
                <a:hlinkClick r:id="rId3"/>
              </a:rPr>
              <a:t>https://ourworldindata.org/plastic-pollution</a:t>
            </a:r>
            <a:endParaRPr lang="en-IE"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b="1" i="0" kern="1200" dirty="0">
                <a:solidFill>
                  <a:schemeClr val="tx1"/>
                </a:solidFill>
                <a:effectLst/>
                <a:latin typeface="+mn-lt"/>
                <a:ea typeface="+mn-ea"/>
                <a:cs typeface="+mn-cs"/>
              </a:rPr>
              <a:t>Photo source: </a:t>
            </a:r>
            <a:r>
              <a:rPr lang="en-IE" dirty="0">
                <a:hlinkClick r:id="rId4"/>
              </a:rPr>
              <a:t>https://uk.whales.org/2019/04/02/nature-may-have-the-answer-to-plastic-pollution/</a:t>
            </a:r>
            <a:endParaRPr lang="en-IE" dirty="0"/>
          </a:p>
          <a:p>
            <a:endParaRPr lang="en-IE"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E668124-86C7-4105-AABD-00239FA56789}" type="slidenum">
              <a:rPr lang="en-IE" smtClean="0"/>
              <a:t>19</a:t>
            </a:fld>
            <a:endParaRPr lang="en-IE"/>
          </a:p>
        </p:txBody>
      </p:sp>
    </p:spTree>
    <p:extLst>
      <p:ext uri="{BB962C8B-B14F-4D97-AF65-F5344CB8AC3E}">
        <p14:creationId xmlns:p14="http://schemas.microsoft.com/office/powerpoint/2010/main" val="3834087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 mother Gannet feeds her chick with plastic rope</a:t>
            </a:r>
          </a:p>
          <a:p>
            <a:endParaRPr lang="en-IE" dirty="0"/>
          </a:p>
          <a:p>
            <a:r>
              <a:rPr lang="en-IE" sz="1200" b="0" i="0" kern="1200" dirty="0">
                <a:solidFill>
                  <a:schemeClr val="tx1"/>
                </a:solidFill>
                <a:effectLst/>
                <a:latin typeface="+mn-lt"/>
                <a:ea typeface="+mn-ea"/>
                <a:cs typeface="+mn-cs"/>
              </a:rPr>
              <a:t>Ingestion of plastic can occur unintentionally, intentionally, or indirectly through the ingestion of prey species containing plastic. Ingestion of plastic has now been documented for at least 233 marine species, including all marine turtle species, more than one-third of seal species, 59% of whale species, and 59% of seabirds. Ingestion by 92 species of fish and 6 species of invertebrates has also been recorded.</a:t>
            </a:r>
          </a:p>
          <a:p>
            <a:r>
              <a:rPr lang="en-IE" sz="1200" b="0" i="0" kern="1200" dirty="0">
                <a:solidFill>
                  <a:schemeClr val="tx1"/>
                </a:solidFill>
                <a:effectLst/>
                <a:latin typeface="+mn-lt"/>
                <a:ea typeface="+mn-ea"/>
                <a:cs typeface="+mn-cs"/>
              </a:rPr>
              <a:t>The size of the ingested material is ultimately limited by the size of the organism. Very small particles such as plastic fibres can be taken up by small organisms such as filter-feeding shellfish like oysters or mussels; larger materials such as plastic films, cigarette packets, and food packaging have been found in large fish species; and in extreme cases, documented cases of sperm whales have shown ingestion of very large materials including 9 m of rope, garden hose, two flowerpots, and large amounts of plastic sheeting.</a:t>
            </a:r>
            <a:endParaRPr lang="en-IE" sz="1200" b="0" i="0" u="none" strike="noStrike" kern="1200" baseline="30000" dirty="0">
              <a:solidFill>
                <a:schemeClr val="tx1"/>
              </a:solidFill>
              <a:effectLst/>
              <a:latin typeface="+mn-lt"/>
              <a:ea typeface="+mn-ea"/>
              <a:cs typeface="+mn-cs"/>
            </a:endParaRPr>
          </a:p>
          <a:p>
            <a:endParaRPr lang="en-IE" sz="1200" b="0" i="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Ingestion of plastics can have multiple impacts on organism health. Large volumes of plastic can greatly reduced stomach capacity, leading to poor appetite and false sense of satiation leading animals to ultimately starve to death. Plastic can also obstruct or perforate the gut, cause ulcerative lesions, or gastric rupture which can also lead to death.</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20</a:t>
            </a:fld>
            <a:endParaRPr lang="en-IE"/>
          </a:p>
        </p:txBody>
      </p:sp>
    </p:spTree>
    <p:extLst>
      <p:ext uri="{BB962C8B-B14F-4D97-AF65-F5344CB8AC3E}">
        <p14:creationId xmlns:p14="http://schemas.microsoft.com/office/powerpoint/2010/main" val="3927508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Not only are the plastics themselves toxic, but some also act as sponges for other toxins. </a:t>
            </a:r>
            <a:r>
              <a:rPr lang="en-IE" dirty="0"/>
              <a:t>Certain plastics can absorb toxic chemicals, making them even more dangerous to the </a:t>
            </a:r>
            <a:r>
              <a:rPr lang="en-IE" sz="1200" b="0" i="0" kern="1200" dirty="0">
                <a:solidFill>
                  <a:schemeClr val="tx1"/>
                </a:solidFill>
                <a:effectLst/>
                <a:latin typeface="+mn-lt"/>
                <a:ea typeface="+mn-ea"/>
                <a:cs typeface="+mn-cs"/>
              </a:rPr>
              <a:t>marine life that accidentally or intentionally eat them. Unfortunately the most commonly produced plastics  absorb the most chemicals. Some plastics can continue to absorb organic pollutants for months after reaching marine environments. One scientific study estimated it would take 44 months for high-density polyethylene to stop absorbing certain toxic chemicals. As the plastic continues to degrade, it’s potentially getting more and more hazardous to organisms as they absorb more and more contaminants.</a:t>
            </a:r>
          </a:p>
          <a:p>
            <a:endParaRPr lang="en-IE" sz="1200" b="0" i="0" kern="1200" dirty="0">
              <a:solidFill>
                <a:schemeClr val="tx1"/>
              </a:solidFill>
              <a:effectLst/>
              <a:latin typeface="+mn-lt"/>
              <a:ea typeface="+mn-ea"/>
              <a:cs typeface="+mn-cs"/>
            </a:endParaRPr>
          </a:p>
          <a:p>
            <a:r>
              <a:rPr lang="en-IE" sz="1200" b="1" i="0" kern="1200" dirty="0">
                <a:solidFill>
                  <a:schemeClr val="tx1"/>
                </a:solidFill>
                <a:effectLst/>
                <a:latin typeface="+mn-lt"/>
                <a:ea typeface="+mn-ea"/>
                <a:cs typeface="+mn-cs"/>
              </a:rPr>
              <a:t>*Study mentioned: </a:t>
            </a:r>
            <a:r>
              <a:rPr lang="en-IE" sz="1200" b="0" i="0" kern="1200" dirty="0" err="1">
                <a:solidFill>
                  <a:schemeClr val="tx1"/>
                </a:solidFill>
                <a:effectLst/>
                <a:latin typeface="+mn-lt"/>
                <a:ea typeface="+mn-ea"/>
                <a:cs typeface="+mn-cs"/>
              </a:rPr>
              <a:t>Rochman</a:t>
            </a:r>
            <a:r>
              <a:rPr lang="en-IE" sz="1200" b="0" i="0" kern="1200" dirty="0">
                <a:solidFill>
                  <a:schemeClr val="tx1"/>
                </a:solidFill>
                <a:effectLst/>
                <a:latin typeface="+mn-lt"/>
                <a:ea typeface="+mn-ea"/>
                <a:cs typeface="+mn-cs"/>
              </a:rPr>
              <a:t> </a:t>
            </a:r>
            <a:r>
              <a:rPr lang="en-IE" sz="1200" b="0" i="1" kern="1200" dirty="0">
                <a:solidFill>
                  <a:schemeClr val="tx1"/>
                </a:solidFill>
                <a:effectLst/>
                <a:latin typeface="+mn-lt"/>
                <a:ea typeface="+mn-ea"/>
                <a:cs typeface="+mn-cs"/>
              </a:rPr>
              <a:t>et al</a:t>
            </a:r>
            <a:r>
              <a:rPr lang="en-IE" sz="1200" b="0" i="0" kern="1200" dirty="0">
                <a:solidFill>
                  <a:schemeClr val="tx1"/>
                </a:solidFill>
                <a:effectLst/>
                <a:latin typeface="+mn-lt"/>
                <a:ea typeface="+mn-ea"/>
                <a:cs typeface="+mn-cs"/>
              </a:rPr>
              <a:t> 2013 Long-Term Field Measurement of Sorption of Organic Contaminants to Five Types of Plastic Pellets: Implications for Plastic Marine Debris. </a:t>
            </a:r>
            <a:r>
              <a:rPr lang="en-IE" sz="1200" b="0" i="1" kern="1200" dirty="0">
                <a:solidFill>
                  <a:schemeClr val="tx1"/>
                </a:solidFill>
                <a:effectLst/>
                <a:latin typeface="+mn-lt"/>
                <a:ea typeface="+mn-ea"/>
                <a:cs typeface="+mn-cs"/>
              </a:rPr>
              <a:t>Environmental Science &amp; Technology</a:t>
            </a:r>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21</a:t>
            </a:fld>
            <a:endParaRPr lang="en-IE"/>
          </a:p>
        </p:txBody>
      </p:sp>
    </p:spTree>
    <p:extLst>
      <p:ext uri="{BB962C8B-B14F-4D97-AF65-F5344CB8AC3E}">
        <p14:creationId xmlns:p14="http://schemas.microsoft.com/office/powerpoint/2010/main" val="210331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old way of thinking was to make something, use it and throw it away. But this creates so much waste, and uses a lot of energy. </a:t>
            </a:r>
          </a:p>
          <a:p>
            <a:r>
              <a:rPr lang="en-IE" dirty="0"/>
              <a:t>A circular economy is an economic system designed to reduce waste and make the most of resources. Products are designed to be long life and can be </a:t>
            </a:r>
            <a:r>
              <a:rPr lang="en-IE" sz="1200" b="0" i="0" kern="1200" dirty="0">
                <a:solidFill>
                  <a:schemeClr val="tx1"/>
                </a:solidFill>
                <a:effectLst/>
                <a:latin typeface="+mn-lt"/>
                <a:ea typeface="+mn-ea"/>
                <a:cs typeface="+mn-cs"/>
              </a:rPr>
              <a:t>renewed, reused, repaired, and upgraded.</a:t>
            </a:r>
            <a:endParaRPr lang="en-IE" dirty="0"/>
          </a:p>
          <a:p>
            <a:r>
              <a:rPr lang="en-IE" dirty="0"/>
              <a:t>Source: </a:t>
            </a:r>
            <a:r>
              <a:rPr lang="en-IE" dirty="0">
                <a:hlinkClick r:id="rId3"/>
              </a:rPr>
              <a:t>https://www.instarmac.co.uk/linear-vs-circular-economy/</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22</a:t>
            </a:fld>
            <a:endParaRPr lang="en-IE"/>
          </a:p>
        </p:txBody>
      </p:sp>
    </p:spTree>
    <p:extLst>
      <p:ext uri="{BB962C8B-B14F-4D97-AF65-F5344CB8AC3E}">
        <p14:creationId xmlns:p14="http://schemas.microsoft.com/office/powerpoint/2010/main" val="4156321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Come up with a list of actions that you, and the school community can do to help prevent or reduce your plastic waste</a:t>
            </a:r>
          </a:p>
        </p:txBody>
      </p:sp>
      <p:sp>
        <p:nvSpPr>
          <p:cNvPr id="4" name="Slide Number Placeholder 3"/>
          <p:cNvSpPr>
            <a:spLocks noGrp="1"/>
          </p:cNvSpPr>
          <p:nvPr>
            <p:ph type="sldNum" sz="quarter" idx="5"/>
          </p:nvPr>
        </p:nvSpPr>
        <p:spPr/>
        <p:txBody>
          <a:bodyPr/>
          <a:lstStyle/>
          <a:p>
            <a:fld id="{1E668124-86C7-4105-AABD-00239FA56789}" type="slidenum">
              <a:rPr lang="en-IE" smtClean="0"/>
              <a:t>23</a:t>
            </a:fld>
            <a:endParaRPr lang="en-IE"/>
          </a:p>
        </p:txBody>
      </p:sp>
    </p:spTree>
    <p:extLst>
      <p:ext uri="{BB962C8B-B14F-4D97-AF65-F5344CB8AC3E}">
        <p14:creationId xmlns:p14="http://schemas.microsoft.com/office/powerpoint/2010/main" val="3356427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Source: </a:t>
            </a:r>
            <a:r>
              <a:rPr lang="en-IE" dirty="0">
                <a:hlinkClick r:id="rId3"/>
              </a:rPr>
              <a:t>http://www.plasticfreejuly.org/uploads/1/3/4/9/13493602/plastics_mindmap_1.jpg</a:t>
            </a:r>
            <a:endParaRPr lang="en-IE" dirty="0"/>
          </a:p>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24</a:t>
            </a:fld>
            <a:endParaRPr lang="en-IE"/>
          </a:p>
        </p:txBody>
      </p:sp>
    </p:spTree>
    <p:extLst>
      <p:ext uri="{BB962C8B-B14F-4D97-AF65-F5344CB8AC3E}">
        <p14:creationId xmlns:p14="http://schemas.microsoft.com/office/powerpoint/2010/main" val="3447297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26</a:t>
            </a:fld>
            <a:endParaRPr lang="en-IE"/>
          </a:p>
        </p:txBody>
      </p:sp>
    </p:spTree>
    <p:extLst>
      <p:ext uri="{BB962C8B-B14F-4D97-AF65-F5344CB8AC3E}">
        <p14:creationId xmlns:p14="http://schemas.microsoft.com/office/powerpoint/2010/main" val="3132448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Answers can be found at </a:t>
            </a:r>
            <a:r>
              <a:rPr lang="en-IE" dirty="0">
                <a:hlinkClick r:id="rId3"/>
              </a:rPr>
              <a:t>https://repak.ie/for-home/recycling-symbols/</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27</a:t>
            </a:fld>
            <a:endParaRPr lang="en-IE"/>
          </a:p>
        </p:txBody>
      </p:sp>
    </p:spTree>
    <p:extLst>
      <p:ext uri="{BB962C8B-B14F-4D97-AF65-F5344CB8AC3E}">
        <p14:creationId xmlns:p14="http://schemas.microsoft.com/office/powerpoint/2010/main" val="15936606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Run a competition in your school for the most eye catching poster! This will spark more interest from the school community and allow you to highlight your plastic reduction campaign.</a:t>
            </a:r>
          </a:p>
        </p:txBody>
      </p:sp>
      <p:sp>
        <p:nvSpPr>
          <p:cNvPr id="4" name="Slide Number Placeholder 3"/>
          <p:cNvSpPr>
            <a:spLocks noGrp="1"/>
          </p:cNvSpPr>
          <p:nvPr>
            <p:ph type="sldNum" sz="quarter" idx="5"/>
          </p:nvPr>
        </p:nvSpPr>
        <p:spPr/>
        <p:txBody>
          <a:bodyPr/>
          <a:lstStyle/>
          <a:p>
            <a:fld id="{1E668124-86C7-4105-AABD-00239FA56789}" type="slidenum">
              <a:rPr lang="en-IE" smtClean="0"/>
              <a:t>28</a:t>
            </a:fld>
            <a:endParaRPr lang="en-IE"/>
          </a:p>
        </p:txBody>
      </p:sp>
    </p:spTree>
    <p:extLst>
      <p:ext uri="{BB962C8B-B14F-4D97-AF65-F5344CB8AC3E}">
        <p14:creationId xmlns:p14="http://schemas.microsoft.com/office/powerpoint/2010/main" val="4062386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Encourage teachers to show these videos in class</a:t>
            </a:r>
          </a:p>
          <a:p>
            <a:r>
              <a:rPr lang="en-IE" dirty="0"/>
              <a:t>Play these videos in the school canteen or common areas for all students to see</a:t>
            </a:r>
          </a:p>
          <a:p>
            <a:r>
              <a:rPr lang="en-IE" dirty="0"/>
              <a:t>Organise a movie morning/afternoon/night and play a feature length documentary about plastic waste and/or marine litter. Sell sustainable snacks at the event to raise money for the Green-Schools activities.</a:t>
            </a:r>
          </a:p>
          <a:p>
            <a:r>
              <a:rPr lang="en-IE" dirty="0"/>
              <a:t>Highlight videos of interest in an email/newsletter/</a:t>
            </a:r>
            <a:r>
              <a:rPr lang="en-IE" dirty="0" err="1"/>
              <a:t>soial</a:t>
            </a:r>
            <a:r>
              <a:rPr lang="en-IE" dirty="0"/>
              <a:t> media post so that all members of the school community can access the information</a:t>
            </a:r>
          </a:p>
        </p:txBody>
      </p:sp>
      <p:sp>
        <p:nvSpPr>
          <p:cNvPr id="4" name="Slide Number Placeholder 3"/>
          <p:cNvSpPr>
            <a:spLocks noGrp="1"/>
          </p:cNvSpPr>
          <p:nvPr>
            <p:ph type="sldNum" sz="quarter" idx="5"/>
          </p:nvPr>
        </p:nvSpPr>
        <p:spPr/>
        <p:txBody>
          <a:bodyPr/>
          <a:lstStyle/>
          <a:p>
            <a:fld id="{1E668124-86C7-4105-AABD-00239FA56789}" type="slidenum">
              <a:rPr lang="en-IE" smtClean="0"/>
              <a:t>29</a:t>
            </a:fld>
            <a:endParaRPr lang="en-IE"/>
          </a:p>
        </p:txBody>
      </p:sp>
    </p:spTree>
    <p:extLst>
      <p:ext uri="{BB962C8B-B14F-4D97-AF65-F5344CB8AC3E}">
        <p14:creationId xmlns:p14="http://schemas.microsoft.com/office/powerpoint/2010/main" val="4139982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Is there a change you can make in your school? Could you start a campaign to get rid of plastic bottles?</a:t>
            </a:r>
          </a:p>
          <a:p>
            <a:pPr lvl="0"/>
            <a:r>
              <a:rPr lang="en-IE" sz="1200" kern="1200" dirty="0">
                <a:solidFill>
                  <a:schemeClr val="tx1"/>
                </a:solidFill>
                <a:effectLst/>
                <a:latin typeface="+mn-lt"/>
                <a:ea typeface="+mn-ea"/>
                <a:cs typeface="+mn-cs"/>
              </a:rPr>
              <a:t>For more information check out our plastic free booklet for tips on reducing plastic in your personal life, in clubs and in schools.</a:t>
            </a:r>
          </a:p>
        </p:txBody>
      </p:sp>
      <p:sp>
        <p:nvSpPr>
          <p:cNvPr id="4" name="Slide Number Placeholder 3"/>
          <p:cNvSpPr>
            <a:spLocks noGrp="1"/>
          </p:cNvSpPr>
          <p:nvPr>
            <p:ph type="sldNum" sz="quarter" idx="5"/>
          </p:nvPr>
        </p:nvSpPr>
        <p:spPr/>
        <p:txBody>
          <a:bodyPr/>
          <a:lstStyle/>
          <a:p>
            <a:fld id="{1E668124-86C7-4105-AABD-00239FA56789}" type="slidenum">
              <a:rPr lang="en-IE" smtClean="0"/>
              <a:t>30</a:t>
            </a:fld>
            <a:endParaRPr lang="en-IE"/>
          </a:p>
        </p:txBody>
      </p:sp>
    </p:spTree>
    <p:extLst>
      <p:ext uri="{BB962C8B-B14F-4D97-AF65-F5344CB8AC3E}">
        <p14:creationId xmlns:p14="http://schemas.microsoft.com/office/powerpoint/2010/main" val="3542470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Ban plastic from your life! How long will you last? Is it even possible to avoid plastic? Document your journey to highlight the highs and lows of a life without plastic. Encourage others to sign up.</a:t>
            </a:r>
          </a:p>
        </p:txBody>
      </p:sp>
      <p:sp>
        <p:nvSpPr>
          <p:cNvPr id="4" name="Slide Number Placeholder 3"/>
          <p:cNvSpPr>
            <a:spLocks noGrp="1"/>
          </p:cNvSpPr>
          <p:nvPr>
            <p:ph type="sldNum" sz="quarter" idx="5"/>
          </p:nvPr>
        </p:nvSpPr>
        <p:spPr/>
        <p:txBody>
          <a:bodyPr/>
          <a:lstStyle/>
          <a:p>
            <a:fld id="{1E668124-86C7-4105-AABD-00239FA56789}" type="slidenum">
              <a:rPr lang="en-IE" smtClean="0"/>
              <a:t>31</a:t>
            </a:fld>
            <a:endParaRPr lang="en-IE"/>
          </a:p>
        </p:txBody>
      </p:sp>
    </p:spTree>
    <p:extLst>
      <p:ext uri="{BB962C8B-B14F-4D97-AF65-F5344CB8AC3E}">
        <p14:creationId xmlns:p14="http://schemas.microsoft.com/office/powerpoint/2010/main" val="1048674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kern="1200" dirty="0">
                <a:solidFill>
                  <a:schemeClr val="tx1"/>
                </a:solidFill>
                <a:effectLst/>
                <a:latin typeface="+mn-lt"/>
                <a:ea typeface="+mn-ea"/>
                <a:cs typeface="+mn-cs"/>
              </a:rPr>
              <a:t>While fast fashion clothing may not cost the consumer much, it comes at a high price. The real cost of a €5 t-shirt lies in the low wages, dangerous working conditions and environmental harm.</a:t>
            </a:r>
          </a:p>
          <a:p>
            <a:endParaRPr lang="en-IE" sz="1200" b="0" i="0" kern="1200" dirty="0">
              <a:solidFill>
                <a:schemeClr val="tx1"/>
              </a:solidFill>
              <a:effectLst/>
              <a:latin typeface="+mn-lt"/>
              <a:ea typeface="+mn-ea"/>
              <a:cs typeface="+mn-cs"/>
            </a:endParaRPr>
          </a:p>
          <a:p>
            <a:r>
              <a:rPr lang="en-IE" sz="1200" b="0" i="0" kern="1200" dirty="0">
                <a:solidFill>
                  <a:schemeClr val="tx1"/>
                </a:solidFill>
                <a:effectLst/>
                <a:latin typeface="+mn-lt"/>
                <a:ea typeface="+mn-ea"/>
                <a:cs typeface="+mn-cs"/>
              </a:rPr>
              <a:t>Research fast fashion and educate your school community on this important waste problem.</a:t>
            </a:r>
            <a:endParaRPr lang="en-IE" dirty="0"/>
          </a:p>
        </p:txBody>
      </p:sp>
      <p:sp>
        <p:nvSpPr>
          <p:cNvPr id="4" name="Slide Number Placeholder 3"/>
          <p:cNvSpPr>
            <a:spLocks noGrp="1"/>
          </p:cNvSpPr>
          <p:nvPr>
            <p:ph type="sldNum" sz="quarter" idx="5"/>
          </p:nvPr>
        </p:nvSpPr>
        <p:spPr/>
        <p:txBody>
          <a:bodyPr/>
          <a:lstStyle/>
          <a:p>
            <a:fld id="{1E668124-86C7-4105-AABD-00239FA56789}" type="slidenum">
              <a:rPr lang="en-IE" smtClean="0"/>
              <a:t>32</a:t>
            </a:fld>
            <a:endParaRPr lang="en-IE"/>
          </a:p>
        </p:txBody>
      </p:sp>
    </p:spTree>
    <p:extLst>
      <p:ext uri="{BB962C8B-B14F-4D97-AF65-F5344CB8AC3E}">
        <p14:creationId xmlns:p14="http://schemas.microsoft.com/office/powerpoint/2010/main" val="33171176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CSPE: Rights and responsibilities, interdependence, stewardship</a:t>
            </a:r>
          </a:p>
          <a:p>
            <a:r>
              <a:rPr lang="en-IE" dirty="0"/>
              <a:t>Environmental and Social Studies: People in their environment, the modern world</a:t>
            </a:r>
          </a:p>
          <a:p>
            <a:r>
              <a:rPr lang="en-IE" dirty="0"/>
              <a:t>Geography: Exploring how we interact with he physical world, exploring people, place and change, sustainability </a:t>
            </a:r>
          </a:p>
          <a:p>
            <a:r>
              <a:rPr lang="en-IE" dirty="0"/>
              <a:t>Science: Chemical world, biological world</a:t>
            </a:r>
          </a:p>
        </p:txBody>
      </p:sp>
      <p:sp>
        <p:nvSpPr>
          <p:cNvPr id="4" name="Slide Number Placeholder 3"/>
          <p:cNvSpPr>
            <a:spLocks noGrp="1"/>
          </p:cNvSpPr>
          <p:nvPr>
            <p:ph type="sldNum" sz="quarter" idx="5"/>
          </p:nvPr>
        </p:nvSpPr>
        <p:spPr/>
        <p:txBody>
          <a:bodyPr/>
          <a:lstStyle/>
          <a:p>
            <a:fld id="{1E668124-86C7-4105-AABD-00239FA56789}" type="slidenum">
              <a:rPr lang="en-IE" smtClean="0"/>
              <a:t>33</a:t>
            </a:fld>
            <a:endParaRPr lang="en-IE"/>
          </a:p>
        </p:txBody>
      </p:sp>
    </p:spTree>
    <p:extLst>
      <p:ext uri="{BB962C8B-B14F-4D97-AF65-F5344CB8AC3E}">
        <p14:creationId xmlns:p14="http://schemas.microsoft.com/office/powerpoint/2010/main" val="385329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20FF30-0EF3-42A6-8E21-79EAF2DCBB95}"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3751206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20FF30-0EF3-42A6-8E21-79EAF2DCBB95}"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2858309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20FF30-0EF3-42A6-8E21-79EAF2DCBB95}"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3287100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20FF30-0EF3-42A6-8E21-79EAF2DCBB95}" type="datetimeFigureOut">
              <a:rPr lang="en-IE" smtClean="0"/>
              <a:t>28/09/2021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311302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20FF30-0EF3-42A6-8E21-79EAF2DCBB95}" type="datetimeFigureOut">
              <a:rPr lang="en-IE" smtClean="0"/>
              <a:t>28/09/2021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378804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20FF30-0EF3-42A6-8E21-79EAF2DCBB95}" type="datetimeFigureOut">
              <a:rPr lang="en-IE" smtClean="0"/>
              <a:t>28/09/2021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223454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20FF30-0EF3-42A6-8E21-79EAF2DCBB95}" type="datetimeFigureOut">
              <a:rPr lang="en-IE" smtClean="0"/>
              <a:t>28/09/2021</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2074635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20FF30-0EF3-42A6-8E21-79EAF2DCBB95}" type="datetimeFigureOut">
              <a:rPr lang="en-IE" smtClean="0"/>
              <a:t>28/09/2021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13250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20FF30-0EF3-42A6-8E21-79EAF2DCBB95}" type="datetimeFigureOut">
              <a:rPr lang="en-IE" smtClean="0"/>
              <a:t>28/09/2021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1390403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20FF30-0EF3-42A6-8E21-79EAF2DCBB95}"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1311027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20FF30-0EF3-42A6-8E21-79EAF2DCBB95}" type="datetimeFigureOut">
              <a:rPr lang="en-IE" smtClean="0"/>
              <a:t>28/09/2021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6119A06-1686-440F-BC05-8F270133DE85}" type="slidenum">
              <a:rPr lang="en-IE" smtClean="0"/>
              <a:t>‹#›</a:t>
            </a:fld>
            <a:endParaRPr lang="en-IE"/>
          </a:p>
        </p:txBody>
      </p:sp>
    </p:spTree>
    <p:extLst>
      <p:ext uri="{BB962C8B-B14F-4D97-AF65-F5344CB8AC3E}">
        <p14:creationId xmlns:p14="http://schemas.microsoft.com/office/powerpoint/2010/main" val="2046311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0FF30-0EF3-42A6-8E21-79EAF2DCBB95}" type="datetimeFigureOut">
              <a:rPr lang="en-IE" smtClean="0"/>
              <a:t>28/09/2021</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119A06-1686-440F-BC05-8F270133DE85}" type="slidenum">
              <a:rPr lang="en-IE" smtClean="0"/>
              <a:t>‹#›</a:t>
            </a:fld>
            <a:endParaRPr lang="en-IE"/>
          </a:p>
        </p:txBody>
      </p:sp>
    </p:spTree>
    <p:extLst>
      <p:ext uri="{BB962C8B-B14F-4D97-AF65-F5344CB8AC3E}">
        <p14:creationId xmlns:p14="http://schemas.microsoft.com/office/powerpoint/2010/main" val="263567551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da.wikipedia.org/wiki/Fil:Plastic_beads1.jp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w4VG-7ZFvD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commons.wikimedia.org/wiki/File:Blausen_0580_Insulin_Syringe%26Pen.png" TargetMode="External"/><Relationship Id="rId3" Type="http://schemas.openxmlformats.org/officeDocument/2006/relationships/image" Target="../media/image19.jpe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xfaststyle.deviantart.com/art/AirPlane-198280783" TargetMode="External"/><Relationship Id="rId5" Type="http://schemas.openxmlformats.org/officeDocument/2006/relationships/image" Target="../media/image20.jpeg"/><Relationship Id="rId4" Type="http://schemas.openxmlformats.org/officeDocument/2006/relationships/hyperlink" Target="http://gadgetsin.com/apple-iphone-6-and-iphone-6-plus-cases-unveiled.htm" TargetMode="External"/><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hyperlink" Target="http://wccftech.com/youtube-ios-updated-unhappy-users-ranked-star-review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https://youtu.be/k133eRJM6yg" TargetMode="External"/><Relationship Id="rId4" Type="http://schemas.openxmlformats.org/officeDocument/2006/relationships/hyperlink" Target="http://www.eatmedaily.com/2009/10/domo-invades-7-eleven-stores/"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8.png"/><Relationship Id="rId7" Type="http://schemas.openxmlformats.org/officeDocument/2006/relationships/hyperlink" Target="https://jamesvsburger.com/2013/09/08/moroccan-rolla-burger-takeaway-burger-meats-bun-glasgo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hyperlink" Target="http://www.metroeve.com/how-to-remove-acrylic-nails-at-home/" TargetMode="External"/><Relationship Id="rId5" Type="http://schemas.openxmlformats.org/officeDocument/2006/relationships/hyperlink" Target="http://blondemomblog.com/2014/07/11/fashion-friday-15-fashionable-flip-flops/" TargetMode="External"/><Relationship Id="rId10" Type="http://schemas.openxmlformats.org/officeDocument/2006/relationships/image" Target="../media/image32.jpeg"/><Relationship Id="rId4" Type="http://schemas.openxmlformats.org/officeDocument/2006/relationships/image" Target="../media/image29.jpeg"/><Relationship Id="rId9" Type="http://schemas.openxmlformats.org/officeDocument/2006/relationships/hyperlink" Target="http://flippinyank.blogspot.com/2009/08/northern-irish-cuisine.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italish.eu/news/painting-room-green-saint-patricks-day-ideas/"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eea.europa.eu/themes/water/europes-seas-and-coasts/assessments/marine-litterwatch/engaging-european-citizens" TargetMode="External"/><Relationship Id="rId3" Type="http://schemas.openxmlformats.org/officeDocument/2006/relationships/image" Target="../media/image36.png"/><Relationship Id="rId7"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en.wikipedia.org/wiki/ocean_dumping" TargetMode="External"/><Relationship Id="rId5" Type="http://schemas.openxmlformats.org/officeDocument/2006/relationships/image" Target="../media/image37.jpeg"/><Relationship Id="rId10" Type="http://schemas.openxmlformats.org/officeDocument/2006/relationships/hyperlink" Target="http://il.boell.org/en/2017/06/01/toward-global-treaty-plastic-waste" TargetMode="External"/><Relationship Id="rId4" Type="http://schemas.openxmlformats.org/officeDocument/2006/relationships/hyperlink" Target="http://www.poseidomm.eu/" TargetMode="External"/><Relationship Id="rId9"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progressive-charlestown.com/2018/06/who-is-to-blame-for-marine-litter.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commons.wikimedia.org/wiki/File:US_Navy_100423-N-9860Y-001_Sailors_assigned_to_the_Center_for_Naval_Aviation_Technical_Training_Unit_Whidbey_Island_collect_trash_in_the_Saratoga_Heights_housing_area_during_the_Great_American_Clean_Up.jpg" TargetMode="External"/><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www.facebook.com/TheRiptideMovement/videos/plastic-oceans-episode-1-riptide-movement-with-clean-coasts/415287392340570/" TargetMode="External"/><Relationship Id="rId3" Type="http://schemas.openxmlformats.org/officeDocument/2006/relationships/hyperlink" Target="https://thekidshouldseethis.com/post/plastics-101-what-is-plastic-and-how-is-it-made" TargetMode="External"/><Relationship Id="rId7" Type="http://schemas.openxmlformats.org/officeDocument/2006/relationships/hyperlink" Target="https://www.facebook.com/CleanCoasts/videos/clean-coasts-do-good-feel-good/10160489289715716/"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youtube.com/watch?v=QW3OGMZ1bWc" TargetMode="External"/><Relationship Id="rId5" Type="http://schemas.openxmlformats.org/officeDocument/2006/relationships/hyperlink" Target="https://youtu.be/zCRKvDyyHmI" TargetMode="External"/><Relationship Id="rId10" Type="http://schemas.openxmlformats.org/officeDocument/2006/relationships/image" Target="../media/image68.svg"/><Relationship Id="rId4" Type="http://schemas.openxmlformats.org/officeDocument/2006/relationships/hyperlink" Target="https://www.youtube.com/watch?v=hKFV9IquMXA" TargetMode="External"/><Relationship Id="rId9" Type="http://schemas.openxmlformats.org/officeDocument/2006/relationships/image" Target="../media/image67.png"/></Relationships>
</file>

<file path=ppt/slides/_rels/slide30.xml.rels><?xml version="1.0" encoding="UTF-8" standalone="yes"?>
<Relationships xmlns="http://schemas.openxmlformats.org/package/2006/relationships"><Relationship Id="rId8" Type="http://schemas.openxmlformats.org/officeDocument/2006/relationships/hyperlink" Target="http://sickathanverage.typepad.com/sta/journals_agendas_and_paper_goods/" TargetMode="External"/><Relationship Id="rId3" Type="http://schemas.openxmlformats.org/officeDocument/2006/relationships/image" Target="../media/image69.jpeg"/><Relationship Id="rId7"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lifehacks.stackexchange.com/questions/1696/how-can-i-stop-my-straw-rising/1702" TargetMode="External"/><Relationship Id="rId5" Type="http://schemas.openxmlformats.org/officeDocument/2006/relationships/image" Target="../media/image70.jpeg"/><Relationship Id="rId4" Type="http://schemas.openxmlformats.org/officeDocument/2006/relationships/hyperlink" Target="https://sustainability.stackexchange.com/questions/5812/how-to-clean-a-reusable-plastic-coffee-cup-such-as-keepcup" TargetMode="Externa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www.youtube.com/watch?v=ECkLgq2W9RU"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80.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8A21BF9-C2DE-4A37-AE23-C16F0D4FB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FA15A4C-74E1-44B3-868A-871A6975EC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24" name="Freeform 5">
              <a:extLst>
                <a:ext uri="{FF2B5EF4-FFF2-40B4-BE49-F238E27FC236}">
                  <a16:creationId xmlns:a16="http://schemas.microsoft.com/office/drawing/2014/main" id="{7C25E20C-B57C-43E2-806E-B27E273449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id="{5E61E93E-7EA3-45B0-B46B-776CCAAA43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090265B2-13D2-4AF4-8A33-B812505A1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8">
              <a:extLst>
                <a:ext uri="{FF2B5EF4-FFF2-40B4-BE49-F238E27FC236}">
                  <a16:creationId xmlns:a16="http://schemas.microsoft.com/office/drawing/2014/main" id="{33FE6C9E-837C-4EEA-9A0C-4848247A88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9">
              <a:extLst>
                <a:ext uri="{FF2B5EF4-FFF2-40B4-BE49-F238E27FC236}">
                  <a16:creationId xmlns:a16="http://schemas.microsoft.com/office/drawing/2014/main" id="{FBF07295-67C5-4EEF-A351-F3E9BDCE5A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extLst>
                <a:ext uri="{FF2B5EF4-FFF2-40B4-BE49-F238E27FC236}">
                  <a16:creationId xmlns:a16="http://schemas.microsoft.com/office/drawing/2014/main" id="{4D3578DF-AEA8-49FA-B33F-3717596D20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B832B259-738E-4480-AB04-D13D8EEDE5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7ACF9EC1-B20A-4A20-AA7A-97F13C84B4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3">
              <a:extLst>
                <a:ext uri="{FF2B5EF4-FFF2-40B4-BE49-F238E27FC236}">
                  <a16:creationId xmlns:a16="http://schemas.microsoft.com/office/drawing/2014/main" id="{CCBAC7CA-9794-4769-B554-61754F8DD0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4">
              <a:extLst>
                <a:ext uri="{FF2B5EF4-FFF2-40B4-BE49-F238E27FC236}">
                  <a16:creationId xmlns:a16="http://schemas.microsoft.com/office/drawing/2014/main" id="{ADF4B468-5C16-4319-AA49-3943047960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15">
              <a:extLst>
                <a:ext uri="{FF2B5EF4-FFF2-40B4-BE49-F238E27FC236}">
                  <a16:creationId xmlns:a16="http://schemas.microsoft.com/office/drawing/2014/main" id="{F24CF14C-D1B5-4093-84DE-3A9B8AECAD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6">
              <a:extLst>
                <a:ext uri="{FF2B5EF4-FFF2-40B4-BE49-F238E27FC236}">
                  <a16:creationId xmlns:a16="http://schemas.microsoft.com/office/drawing/2014/main" id="{54E74D8F-4CFB-445E-9A5A-3747999366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17">
              <a:extLst>
                <a:ext uri="{FF2B5EF4-FFF2-40B4-BE49-F238E27FC236}">
                  <a16:creationId xmlns:a16="http://schemas.microsoft.com/office/drawing/2014/main" id="{C3CDF05C-F935-4C91-892A-4C0BD78BB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8">
              <a:extLst>
                <a:ext uri="{FF2B5EF4-FFF2-40B4-BE49-F238E27FC236}">
                  <a16:creationId xmlns:a16="http://schemas.microsoft.com/office/drawing/2014/main" id="{275BCDE7-5D6B-404C-B99B-2477F84DC4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9">
              <a:extLst>
                <a:ext uri="{FF2B5EF4-FFF2-40B4-BE49-F238E27FC236}">
                  <a16:creationId xmlns:a16="http://schemas.microsoft.com/office/drawing/2014/main" id="{5A8BA59D-909B-474C-95AE-A18BE3B5A3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0">
              <a:extLst>
                <a:ext uri="{FF2B5EF4-FFF2-40B4-BE49-F238E27FC236}">
                  <a16:creationId xmlns:a16="http://schemas.microsoft.com/office/drawing/2014/main" id="{35525169-6CDA-4CF4-BBBC-B69EB74192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B12539C9-DA6A-4663-BBD1-3E6F271637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EF34B18E-DFB9-4602-9E39-35C674A575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962C158D-66FE-4267-81F8-AE58007564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4" name="Group 43">
            <a:extLst>
              <a:ext uri="{FF2B5EF4-FFF2-40B4-BE49-F238E27FC236}">
                <a16:creationId xmlns:a16="http://schemas.microsoft.com/office/drawing/2014/main" id="{045C6BCC-CBAB-47AD-B329-FE2689C836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6509954" cy="4477933"/>
            <a:chOff x="807084" y="1186483"/>
            <a:chExt cx="6509954" cy="4477933"/>
          </a:xfrm>
        </p:grpSpPr>
        <p:sp>
          <p:nvSpPr>
            <p:cNvPr id="45" name="Rectangle 44">
              <a:extLst>
                <a:ext uri="{FF2B5EF4-FFF2-40B4-BE49-F238E27FC236}">
                  <a16:creationId xmlns:a16="http://schemas.microsoft.com/office/drawing/2014/main" id="{9E515335-3E8F-4CFB-BF91-9676E41BE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846" y="1186483"/>
              <a:ext cx="6508430"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39">
              <a:extLst>
                <a:ext uri="{FF2B5EF4-FFF2-40B4-BE49-F238E27FC236}">
                  <a16:creationId xmlns:a16="http://schemas.microsoft.com/office/drawing/2014/main" id="{2F7EFFB3-F1EE-410E-8A17-91EAE3F3D7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858445"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32C05D6-54A4-496C-A53B-82984FE7F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6509954"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2E97721-68D4-48D3-A227-D207D89628CD}"/>
              </a:ext>
            </a:extLst>
          </p:cNvPr>
          <p:cNvSpPr>
            <a:spLocks noGrp="1"/>
          </p:cNvSpPr>
          <p:nvPr>
            <p:ph type="ctrTitle"/>
          </p:nvPr>
        </p:nvSpPr>
        <p:spPr>
          <a:xfrm>
            <a:off x="895414" y="1951980"/>
            <a:ext cx="6337231" cy="1173004"/>
          </a:xfrm>
        </p:spPr>
        <p:txBody>
          <a:bodyPr>
            <a:normAutofit/>
          </a:bodyPr>
          <a:lstStyle/>
          <a:p>
            <a:r>
              <a:rPr lang="ga-IE" sz="5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Plaisteach</a:t>
            </a:r>
            <a:endParaRPr lang="en-IE" sz="5400" dirty="0">
              <a:solidFill>
                <a:schemeClr val="bg1"/>
              </a:solidFill>
            </a:endParaRPr>
          </a:p>
        </p:txBody>
      </p:sp>
      <p:sp>
        <p:nvSpPr>
          <p:cNvPr id="3" name="Subtitle 2">
            <a:extLst>
              <a:ext uri="{FF2B5EF4-FFF2-40B4-BE49-F238E27FC236}">
                <a16:creationId xmlns:a16="http://schemas.microsoft.com/office/drawing/2014/main" id="{A01E4605-19F5-42F0-92E3-8C976DA46DD8}"/>
              </a:ext>
            </a:extLst>
          </p:cNvPr>
          <p:cNvSpPr>
            <a:spLocks noGrp="1"/>
          </p:cNvSpPr>
          <p:nvPr>
            <p:ph type="subTitle" idx="1"/>
          </p:nvPr>
        </p:nvSpPr>
        <p:spPr>
          <a:xfrm>
            <a:off x="895416" y="3213474"/>
            <a:ext cx="6337230" cy="2015380"/>
          </a:xfrm>
        </p:spPr>
        <p:txBody>
          <a:bodyPr>
            <a:normAutofit/>
          </a:bodyPr>
          <a:lstStyle/>
          <a:p>
            <a:pPr>
              <a:lnSpc>
                <a:spcPct val="107000"/>
              </a:lnSpc>
              <a:spcAft>
                <a:spcPts val="800"/>
              </a:spcAft>
            </a:pPr>
            <a:r>
              <a:rPr lang="ga-IE"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Plaisteach - Céard é féin, cén chaoi a n-úsáidimid é agus cé na tionchair a bhíonn aige ar an gcomhshaol</a:t>
            </a:r>
            <a:endParaRPr lang="en-GB"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ga-IE"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Acmhainn Mheánscoile</a:t>
            </a:r>
            <a:endParaRPr lang="en-IE"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E"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9" name="Rectangle 48">
            <a:extLst>
              <a:ext uri="{FF2B5EF4-FFF2-40B4-BE49-F238E27FC236}">
                <a16:creationId xmlns:a16="http://schemas.microsoft.com/office/drawing/2014/main" id="{7659A6D9-BA77-4E6D-AF96-1CE47E0B2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1485" y="0"/>
            <a:ext cx="4068871" cy="68580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441C63A3-9413-47B0-9FDA-5390936358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11495" y="5016196"/>
            <a:ext cx="3285364" cy="1357034"/>
          </a:xfrm>
          <a:prstGeom prst="rect">
            <a:avLst/>
          </a:prstGeom>
          <a:ln w="9525">
            <a:solidFill>
              <a:schemeClr val="bg1"/>
            </a:solidFill>
          </a:ln>
        </p:spPr>
      </p:pic>
      <p:pic>
        <p:nvPicPr>
          <p:cNvPr id="6" name="Picture 5">
            <a:extLst>
              <a:ext uri="{FF2B5EF4-FFF2-40B4-BE49-F238E27FC236}">
                <a16:creationId xmlns:a16="http://schemas.microsoft.com/office/drawing/2014/main" id="{59AD7C4D-9A8A-4EFA-B745-3E6C89F796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3399" y="1211105"/>
            <a:ext cx="3034927" cy="3252819"/>
          </a:xfrm>
          <a:prstGeom prst="rect">
            <a:avLst/>
          </a:prstGeom>
        </p:spPr>
      </p:pic>
    </p:spTree>
    <p:extLst>
      <p:ext uri="{BB962C8B-B14F-4D97-AF65-F5344CB8AC3E}">
        <p14:creationId xmlns:p14="http://schemas.microsoft.com/office/powerpoint/2010/main" val="365975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colorful, writing implement, stationary, indoor&#10;&#10;Description automatically generated">
            <a:extLst>
              <a:ext uri="{FF2B5EF4-FFF2-40B4-BE49-F238E27FC236}">
                <a16:creationId xmlns:a16="http://schemas.microsoft.com/office/drawing/2014/main" id="{FF643419-3FC7-48A6-B23A-F6BB9AFAD8A9}"/>
              </a:ext>
            </a:extLst>
          </p:cNvPr>
          <p:cNvPicPr>
            <a:picLocks noChangeAspect="1"/>
          </p:cNvPicPr>
          <p:nvPr/>
        </p:nvPicPr>
        <p:blipFill rotWithShape="1">
          <a:blip r:embed="rId3" cstate="screen">
            <a:alphaModFix/>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5797543" y="10"/>
            <a:ext cx="6394152" cy="6857990"/>
          </a:xfrm>
          <a:prstGeom prst="rect">
            <a:avLst/>
          </a:prstGeom>
        </p:spPr>
      </p:pic>
      <p:pic>
        <p:nvPicPr>
          <p:cNvPr id="20" name="Picture 1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45437F41-C285-43C6-8805-ED3102BA91E9}"/>
              </a:ext>
            </a:extLst>
          </p:cNvPr>
          <p:cNvSpPr>
            <a:spLocks noGrp="1"/>
          </p:cNvSpPr>
          <p:nvPr>
            <p:ph type="title"/>
          </p:nvPr>
        </p:nvSpPr>
        <p:spPr>
          <a:xfrm>
            <a:off x="804998" y="798445"/>
            <a:ext cx="4803636" cy="1311664"/>
          </a:xfrm>
        </p:spPr>
        <p:txBody>
          <a:bodyPr>
            <a:normAutofit fontScale="90000"/>
          </a:bodyPr>
          <a:lstStyle/>
          <a:p>
            <a:pPr>
              <a:lnSpc>
                <a:spcPct val="107000"/>
              </a:lnSpc>
              <a:spcAft>
                <a:spcPts val="800"/>
              </a:spcAft>
            </a:pPr>
            <a:r>
              <a:rPr lang="ga-IE" sz="4400" dirty="0">
                <a:effectLst/>
                <a:latin typeface="Calibri" panose="020F0502020204030204" pitchFamily="34" charset="0"/>
                <a:ea typeface="Calibri" panose="020F0502020204030204" pitchFamily="34" charset="0"/>
                <a:cs typeface="Times New Roman" panose="02020603050405020304" pitchFamily="18" charset="0"/>
              </a:rPr>
              <a:t>Céard is plaisteach ann?</a:t>
            </a:r>
            <a:endParaRPr lang="en-IE"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B6287A-9523-483B-B25F-54D820D94C1F}"/>
              </a:ext>
            </a:extLst>
          </p:cNvPr>
          <p:cNvSpPr>
            <a:spLocks noGrp="1"/>
          </p:cNvSpPr>
          <p:nvPr>
            <p:ph idx="1"/>
          </p:nvPr>
        </p:nvSpPr>
        <p:spPr>
          <a:xfrm>
            <a:off x="804997" y="2272143"/>
            <a:ext cx="4706803" cy="3788830"/>
          </a:xfrm>
        </p:spPr>
        <p:txBody>
          <a:bodyPr anchor="ctr">
            <a:normAutofit/>
          </a:bodyPr>
          <a:lstStyle/>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Is ábhar é </a:t>
            </a:r>
            <a:r>
              <a:rPr lang="ga-IE" sz="1800" b="1" dirty="0">
                <a:effectLst/>
                <a:latin typeface="Calibri" panose="020F0502020204030204" pitchFamily="34" charset="0"/>
                <a:ea typeface="Calibri" panose="020F0502020204030204" pitchFamily="34" charset="0"/>
                <a:cs typeface="Times New Roman" panose="02020603050405020304" pitchFamily="18" charset="0"/>
              </a:rPr>
              <a:t>plaisteach </a:t>
            </a:r>
            <a:r>
              <a:rPr lang="ga-IE" sz="1800" dirty="0">
                <a:effectLst/>
                <a:latin typeface="Calibri" panose="020F0502020204030204" pitchFamily="34" charset="0"/>
                <a:ea typeface="Calibri" panose="020F0502020204030204" pitchFamily="34" charset="0"/>
                <a:cs typeface="Times New Roman" panose="02020603050405020304" pitchFamily="18" charset="0"/>
              </a:rPr>
              <a:t>a tháirgtear ó ola trí phróiseas ceimiceach agus a úsáidtear le go leor rudaí a dhéanamh</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Tagann an téarma ón bhfocal plastikos i nGréigis, a chiallaíonn “rud is féidir a mhúnlú”.</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Rinneadh an chéad phlaisteach sintéiseach in 1907</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Anois tá níos mó ná 50 cineál plaistigh ann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75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E850F1F8-EA36-4838-93F6-837E21DB2301}"/>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lnSpc>
                <a:spcPct val="107000"/>
              </a:lnSpc>
              <a:spcAft>
                <a:spcPts val="800"/>
              </a:spcAft>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Cén chaoi a ndéantar plaisteach?</a:t>
            </a:r>
            <a:endParaRPr lang="en-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687CEA97-5388-4638-B8B4-F014C396F4B4}"/>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5153822" y="635732"/>
            <a:ext cx="6553545" cy="5510426"/>
          </a:xfrm>
          <a:prstGeom prst="rect">
            <a:avLst/>
          </a:prstGeom>
        </p:spPr>
      </p:pic>
      <p:sp>
        <p:nvSpPr>
          <p:cNvPr id="7" name="Rectangle 6">
            <a:extLst>
              <a:ext uri="{FF2B5EF4-FFF2-40B4-BE49-F238E27FC236}">
                <a16:creationId xmlns:a16="http://schemas.microsoft.com/office/drawing/2014/main" id="{10D7C8F0-7D71-4F5D-B380-0ED40A7CAC8D}"/>
              </a:ext>
            </a:extLst>
          </p:cNvPr>
          <p:cNvSpPr/>
          <p:nvPr/>
        </p:nvSpPr>
        <p:spPr>
          <a:xfrm>
            <a:off x="5798516" y="6222268"/>
            <a:ext cx="5062796" cy="369332"/>
          </a:xfrm>
          <a:prstGeom prst="rect">
            <a:avLst/>
          </a:prstGeom>
        </p:spPr>
        <p:txBody>
          <a:bodyPr wrap="none">
            <a:spAutoFit/>
          </a:bodyPr>
          <a:lstStyle/>
          <a:p>
            <a:r>
              <a:rPr lang="en-IE" dirty="0">
                <a:hlinkClick r:id="rId4"/>
              </a:rPr>
              <a:t>https://www.youtube.com/watch?v=w4VG-7ZFvDM</a:t>
            </a:r>
            <a:endParaRPr lang="en-IE" dirty="0"/>
          </a:p>
        </p:txBody>
      </p:sp>
    </p:spTree>
    <p:extLst>
      <p:ext uri="{BB962C8B-B14F-4D97-AF65-F5344CB8AC3E}">
        <p14:creationId xmlns:p14="http://schemas.microsoft.com/office/powerpoint/2010/main" val="2257555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plastics everywhere meme">
            <a:extLst>
              <a:ext uri="{FF2B5EF4-FFF2-40B4-BE49-F238E27FC236}">
                <a16:creationId xmlns:a16="http://schemas.microsoft.com/office/drawing/2014/main" id="{236463A5-F483-476C-8B16-B6643B04D5CE}"/>
              </a:ext>
            </a:extLst>
          </p:cNvPr>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54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D798E32-8D5A-4ED4-A6C4-37A23D4836F3}"/>
              </a:ext>
            </a:extLst>
          </p:cNvPr>
          <p:cNvSpPr>
            <a:spLocks noGrp="1"/>
          </p:cNvSpPr>
          <p:nvPr>
            <p:ph type="title"/>
          </p:nvPr>
        </p:nvSpPr>
        <p:spPr>
          <a:xfrm>
            <a:off x="870204" y="606564"/>
            <a:ext cx="10451592" cy="1325563"/>
          </a:xfrm>
        </p:spPr>
        <p:txBody>
          <a:bodyPr vert="horz" lIns="91440" tIns="45720" rIns="91440" bIns="45720" rtlCol="0" anchor="ctr">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An bhféadfá maireachtáil gan an plaisteach?</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7" name="Rectangle 56">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7" name="Content Placeholder 10">
            <a:extLst>
              <a:ext uri="{FF2B5EF4-FFF2-40B4-BE49-F238E27FC236}">
                <a16:creationId xmlns:a16="http://schemas.microsoft.com/office/drawing/2014/main" id="{40C57132-6AC9-4D8F-AFEC-427572C896DF}"/>
              </a:ext>
            </a:extLst>
          </p:cNvPr>
          <p:cNvGraphicFramePr/>
          <p:nvPr>
            <p:extLst>
              <p:ext uri="{D42A27DB-BD31-4B8C-83A1-F6EECF244321}">
                <p14:modId xmlns:p14="http://schemas.microsoft.com/office/powerpoint/2010/main" val="2375364378"/>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132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830-C44B-41B1-8386-D0C4EB0ECA4A}"/>
              </a:ext>
            </a:extLst>
          </p:cNvPr>
          <p:cNvSpPr>
            <a:spLocks noGrp="1"/>
          </p:cNvSpPr>
          <p:nvPr>
            <p:ph type="title"/>
          </p:nvPr>
        </p:nvSpPr>
        <p:spPr>
          <a:xfrm>
            <a:off x="801098" y="1396289"/>
            <a:ext cx="4624342" cy="1325563"/>
          </a:xfrm>
        </p:spPr>
        <p:txBody>
          <a:bodyPr>
            <a:noAutofit/>
          </a:bodyPr>
          <a:lstStyle/>
          <a:p>
            <a:pPr>
              <a:lnSpc>
                <a:spcPct val="107000"/>
              </a:lnSpc>
              <a:spcAft>
                <a:spcPts val="800"/>
              </a:spcAft>
            </a:pPr>
            <a:r>
              <a:rPr lang="ga-IE" sz="3200" dirty="0">
                <a:effectLst/>
                <a:latin typeface="Calibri" panose="020F0502020204030204" pitchFamily="34" charset="0"/>
                <a:ea typeface="Calibri" panose="020F0502020204030204" pitchFamily="34" charset="0"/>
                <a:cs typeface="Times New Roman" panose="02020603050405020304" pitchFamily="18" charset="0"/>
              </a:rPr>
              <a:t>Is í an fhírinne... gurb iontach an rud é an plaisteach</a:t>
            </a:r>
            <a:endParaRPr lang="en-IE"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1" name="Oval 60">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electronics&#10;&#10;Description automatically generated">
            <a:extLst>
              <a:ext uri="{FF2B5EF4-FFF2-40B4-BE49-F238E27FC236}">
                <a16:creationId xmlns:a16="http://schemas.microsoft.com/office/drawing/2014/main" id="{A31FBD5C-360A-4A10-BB69-472BCACB45CD}"/>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r="-2" b="-2"/>
          <a:stretch/>
        </p:blipFill>
        <p:spPr>
          <a:xfrm>
            <a:off x="5680087" y="361702"/>
            <a:ext cx="1691640" cy="1691640"/>
          </a:xfrm>
          <a:custGeom>
            <a:avLst/>
            <a:gdLst>
              <a:gd name="connsiteX0" fmla="*/ 978408 w 1956816"/>
              <a:gd name="connsiteY0" fmla="*/ 0 h 1956816"/>
              <a:gd name="connsiteX1" fmla="*/ 1956816 w 1956816"/>
              <a:gd name="connsiteY1" fmla="*/ 978408 h 1956816"/>
              <a:gd name="connsiteX2" fmla="*/ 978408 w 1956816"/>
              <a:gd name="connsiteY2" fmla="*/ 1956816 h 1956816"/>
              <a:gd name="connsiteX3" fmla="*/ 0 w 1956816"/>
              <a:gd name="connsiteY3" fmla="*/ 978408 h 1956816"/>
              <a:gd name="connsiteX4" fmla="*/ 978408 w 1956816"/>
              <a:gd name="connsiteY4" fmla="*/ 0 h 1956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45" name="Content Placeholder 15">
            <a:extLst>
              <a:ext uri="{FF2B5EF4-FFF2-40B4-BE49-F238E27FC236}">
                <a16:creationId xmlns:a16="http://schemas.microsoft.com/office/drawing/2014/main" id="{6207B644-97C3-4861-9D7F-1D325EB275A9}"/>
              </a:ext>
            </a:extLst>
          </p:cNvPr>
          <p:cNvSpPr>
            <a:spLocks noGrp="1"/>
          </p:cNvSpPr>
          <p:nvPr>
            <p:ph idx="1"/>
          </p:nvPr>
        </p:nvSpPr>
        <p:spPr>
          <a:xfrm>
            <a:off x="801098" y="3173065"/>
            <a:ext cx="4558309" cy="3181684"/>
          </a:xfrm>
        </p:spPr>
        <p:txBody>
          <a:bodyPr anchor="t">
            <a:normAutofit/>
          </a:bodyPr>
          <a:lstStyle/>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Láidir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Saor go leor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Marthanach</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Éadrom</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Uiscedhíonach</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a:effectLst/>
                <a:latin typeface="Calibri" panose="020F0502020204030204" pitchFamily="34" charset="0"/>
                <a:ea typeface="Calibri" panose="020F0502020204030204" pitchFamily="34" charset="0"/>
                <a:cs typeface="Times New Roman" panose="02020603050405020304" pitchFamily="18" charset="0"/>
              </a:rPr>
              <a:t>Is féidir é a mhúnlú in aon chruth</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3" name="Freeform: Shape 62">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plane&#10;&#10;Description automatically generated">
            <a:extLst>
              <a:ext uri="{FF2B5EF4-FFF2-40B4-BE49-F238E27FC236}">
                <a16:creationId xmlns:a16="http://schemas.microsoft.com/office/drawing/2014/main" id="{B9A5EBE5-9C5A-492D-B52A-65507D1ECB1B}"/>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l="-814" t="-24309" b="-35709"/>
          <a:stretch/>
        </p:blipFill>
        <p:spPr>
          <a:xfrm>
            <a:off x="5838252" y="2722161"/>
            <a:ext cx="2743200" cy="2743200"/>
          </a:xfrm>
          <a:custGeom>
            <a:avLst/>
            <a:gdLst>
              <a:gd name="connsiteX0" fmla="*/ 1417320 w 2834640"/>
              <a:gd name="connsiteY0" fmla="*/ 0 h 2834640"/>
              <a:gd name="connsiteX1" fmla="*/ 2834640 w 2834640"/>
              <a:gd name="connsiteY1" fmla="*/ 1417320 h 2834640"/>
              <a:gd name="connsiteX2" fmla="*/ 1417320 w 2834640"/>
              <a:gd name="connsiteY2" fmla="*/ 2834640 h 2834640"/>
              <a:gd name="connsiteX3" fmla="*/ 0 w 2834640"/>
              <a:gd name="connsiteY3" fmla="*/ 1417320 h 2834640"/>
              <a:gd name="connsiteX4" fmla="*/ 1417320 w 2834640"/>
              <a:gd name="connsiteY4" fmla="*/ 0 h 2834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3" name="Picture 12" descr="A picture containing indoor, table&#10;&#10;Description automatically generated">
            <a:extLst>
              <a:ext uri="{FF2B5EF4-FFF2-40B4-BE49-F238E27FC236}">
                <a16:creationId xmlns:a16="http://schemas.microsoft.com/office/drawing/2014/main" id="{525BE033-1D70-4FDB-AF44-9D7E7036F7DA}"/>
              </a:ext>
            </a:extLst>
          </p:cNvPr>
          <p:cNvPicPr>
            <a:picLocks noChangeAspect="1"/>
          </p:cNvPicPr>
          <p:nvPr/>
        </p:nvPicPr>
        <p:blipFill rotWithShape="1">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8278624" y="2"/>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67" name="Freeform: Shape 66">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6E98ECD-F35A-42BE-9AF7-56532E391CA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b="-2"/>
          <a:stretch/>
        </p:blipFill>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4731691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4DD32A-F2A5-45ED-9E64-B56441200449}"/>
              </a:ext>
            </a:extLst>
          </p:cNvPr>
          <p:cNvSpPr>
            <a:spLocks noGrp="1"/>
          </p:cNvSpPr>
          <p:nvPr>
            <p:ph type="title"/>
          </p:nvPr>
        </p:nvSpPr>
        <p:spPr>
          <a:xfrm>
            <a:off x="863029" y="1012004"/>
            <a:ext cx="3416158" cy="4795408"/>
          </a:xfrm>
        </p:spPr>
        <p:txBody>
          <a:bodyPr>
            <a:normAutofit/>
          </a:bodyPr>
          <a:lstStyle/>
          <a:p>
            <a:pPr>
              <a:lnSpc>
                <a:spcPct val="107000"/>
              </a:lnSpc>
              <a:spcAft>
                <a:spcPts val="800"/>
              </a:spcAft>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Ach déanann an plaisteach dochar don chomhshaol</a:t>
            </a:r>
            <a:endParaRPr lang="en-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E0FC68C1-AF83-4F82-A5A8-90CD1072AB2B}"/>
              </a:ext>
            </a:extLst>
          </p:cNvPr>
          <p:cNvGraphicFramePr>
            <a:graphicFrameLocks noGrp="1"/>
          </p:cNvGraphicFramePr>
          <p:nvPr>
            <p:ph idx="1"/>
            <p:extLst>
              <p:ext uri="{D42A27DB-BD31-4B8C-83A1-F6EECF244321}">
                <p14:modId xmlns:p14="http://schemas.microsoft.com/office/powerpoint/2010/main" val="84760250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6207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Related image">
            <a:extLst>
              <a:ext uri="{FF2B5EF4-FFF2-40B4-BE49-F238E27FC236}">
                <a16:creationId xmlns:a16="http://schemas.microsoft.com/office/drawing/2014/main" id="{210BC003-0919-4BE6-854E-443AA8730683}"/>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a:ext>
            </a:extLst>
          </a:blip>
          <a:src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D707C85-E07B-4466-ACD2-9634A7C92389}"/>
              </a:ext>
            </a:extLst>
          </p:cNvPr>
          <p:cNvSpPr>
            <a:spLocks noGrp="1"/>
          </p:cNvSpPr>
          <p:nvPr>
            <p:ph type="title"/>
          </p:nvPr>
        </p:nvSpPr>
        <p:spPr>
          <a:xfrm>
            <a:off x="1090961" y="1557260"/>
            <a:ext cx="10010078" cy="5151116"/>
          </a:xfrm>
        </p:spPr>
        <p:txBody>
          <a:bodyPr vert="horz" lIns="91440" tIns="45720" rIns="91440" bIns="45720" rtlCol="0" anchor="b">
            <a:normAutofit fontScale="90000"/>
          </a:bodyPr>
          <a:lstStyle/>
          <a:p>
            <a:pPr algn="ctr"/>
            <a:r>
              <a:rPr lang="ga-IE" sz="4000" dirty="0">
                <a:effectLst/>
                <a:latin typeface="Calibri" panose="020F0502020204030204" pitchFamily="34" charset="0"/>
                <a:ea typeface="Calibri" panose="020F0502020204030204" pitchFamily="34" charset="0"/>
                <a:cs typeface="Times New Roman" panose="02020603050405020304" pitchFamily="18" charset="0"/>
              </a:rPr>
              <a:t>Tá </a:t>
            </a:r>
            <a:r>
              <a:rPr lang="ga-IE" sz="4000" b="1" dirty="0">
                <a:effectLst/>
                <a:latin typeface="Calibri" panose="020F0502020204030204" pitchFamily="34" charset="0"/>
                <a:ea typeface="Calibri" panose="020F0502020204030204" pitchFamily="34" charset="0"/>
                <a:cs typeface="Times New Roman" panose="02020603050405020304" pitchFamily="18" charset="0"/>
              </a:rPr>
              <a:t>plaistigh aonúsáide</a:t>
            </a:r>
            <a:r>
              <a:rPr lang="ga-IE" sz="4000" dirty="0">
                <a:effectLst/>
                <a:latin typeface="Calibri" panose="020F0502020204030204" pitchFamily="34" charset="0"/>
                <a:ea typeface="Calibri" panose="020F0502020204030204" pitchFamily="34" charset="0"/>
                <a:cs typeface="Times New Roman" panose="02020603050405020304" pitchFamily="18" charset="0"/>
              </a:rPr>
              <a:t> níos measa fós.</a:t>
            </a:r>
            <a:br>
              <a:rPr lang="ga-IE" sz="4000" b="1" dirty="0">
                <a:effectLst/>
                <a:latin typeface="Calibri" panose="020F0502020204030204" pitchFamily="34" charset="0"/>
                <a:ea typeface="Calibri" panose="020F0502020204030204" pitchFamily="34" charset="0"/>
                <a:cs typeface="Times New Roman" panose="02020603050405020304" pitchFamily="18" charset="0"/>
              </a:rPr>
            </a:br>
            <a:r>
              <a:rPr lang="ga-IE" sz="4000" b="1" dirty="0">
                <a:effectLst/>
                <a:latin typeface="Calibri" panose="020F0502020204030204" pitchFamily="34" charset="0"/>
                <a:ea typeface="Calibri" panose="020F0502020204030204" pitchFamily="34" charset="0"/>
                <a:cs typeface="Times New Roman" panose="02020603050405020304" pitchFamily="18" charset="0"/>
              </a:rPr>
              <a:t> </a:t>
            </a:r>
            <a:br>
              <a:rPr lang="ga-IE" sz="4000" dirty="0">
                <a:effectLst/>
                <a:latin typeface="Calibri" panose="020F0502020204030204" pitchFamily="34" charset="0"/>
                <a:ea typeface="Calibri" panose="020F0502020204030204" pitchFamily="34" charset="0"/>
                <a:cs typeface="Times New Roman" panose="02020603050405020304" pitchFamily="18" charset="0"/>
              </a:rPr>
            </a:br>
            <a:r>
              <a:rPr lang="ga-IE" sz="4000" dirty="0">
                <a:effectLst/>
                <a:latin typeface="Calibri" panose="020F0502020204030204" pitchFamily="34" charset="0"/>
                <a:ea typeface="Calibri" panose="020F0502020204030204" pitchFamily="34" charset="0"/>
                <a:cs typeface="Times New Roman" panose="02020603050405020304" pitchFamily="18" charset="0"/>
              </a:rPr>
              <a:t>Plaistigh iad sin atá deartha lena n-úsáid uair amháin.</a:t>
            </a:r>
            <a:br>
              <a:rPr lang="ga-IE" sz="4000" dirty="0">
                <a:effectLst/>
                <a:latin typeface="Calibri" panose="020F0502020204030204" pitchFamily="34" charset="0"/>
                <a:ea typeface="Calibri" panose="020F0502020204030204" pitchFamily="34" charset="0"/>
                <a:cs typeface="Times New Roman" panose="02020603050405020304" pitchFamily="18" charset="0"/>
              </a:rPr>
            </a:br>
            <a:br>
              <a:rPr lang="ga-IE" sz="4000" dirty="0">
                <a:effectLst/>
                <a:latin typeface="Calibri" panose="020F0502020204030204" pitchFamily="34" charset="0"/>
                <a:ea typeface="Calibri" panose="020F0502020204030204" pitchFamily="34" charset="0"/>
                <a:cs typeface="Times New Roman" panose="02020603050405020304" pitchFamily="18" charset="0"/>
              </a:rPr>
            </a:br>
            <a:r>
              <a:rPr lang="ga-IE" sz="4000" dirty="0">
                <a:effectLst/>
                <a:latin typeface="Calibri" panose="020F0502020204030204" pitchFamily="34" charset="0"/>
                <a:ea typeface="Calibri" panose="020F0502020204030204" pitchFamily="34" charset="0"/>
                <a:cs typeface="Times New Roman" panose="02020603050405020304" pitchFamily="18" charset="0"/>
              </a:rPr>
              <a:t>Teastaíonn a lán fuinnimh agus acmhainní le plaistigh a dhéanamh. </a:t>
            </a:r>
            <a:br>
              <a:rPr lang="ga-IE" sz="4000" dirty="0">
                <a:effectLst/>
                <a:latin typeface="Calibri" panose="020F0502020204030204" pitchFamily="34" charset="0"/>
                <a:ea typeface="Calibri" panose="020F0502020204030204" pitchFamily="34" charset="0"/>
                <a:cs typeface="Times New Roman" panose="02020603050405020304" pitchFamily="18" charset="0"/>
              </a:rPr>
            </a:br>
            <a:br>
              <a:rPr lang="ga-IE" sz="4000" dirty="0">
                <a:effectLst/>
                <a:latin typeface="Calibri" panose="020F0502020204030204" pitchFamily="34" charset="0"/>
                <a:ea typeface="Calibri" panose="020F0502020204030204" pitchFamily="34" charset="0"/>
                <a:cs typeface="Times New Roman" panose="02020603050405020304" pitchFamily="18" charset="0"/>
              </a:rPr>
            </a:br>
            <a:r>
              <a:rPr lang="ga-IE" sz="4000" dirty="0">
                <a:effectLst/>
                <a:latin typeface="Calibri" panose="020F0502020204030204" pitchFamily="34" charset="0"/>
                <a:ea typeface="Calibri" panose="020F0502020204030204" pitchFamily="34" charset="0"/>
                <a:cs typeface="Times New Roman" panose="02020603050405020304" pitchFamily="18" charset="0"/>
              </a:rPr>
              <a:t>Bíonn plaistigh nach bhfuil deartha lena n-úsáid ach uair amháin ina gcúis le cuid mhaith dramhaíola</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200" dirty="0">
              <a:solidFill>
                <a:srgbClr val="FFFFFF"/>
              </a:solidFill>
            </a:endParaRPr>
          </a:p>
        </p:txBody>
      </p:sp>
    </p:spTree>
    <p:extLst>
      <p:ext uri="{BB962C8B-B14F-4D97-AF65-F5344CB8AC3E}">
        <p14:creationId xmlns:p14="http://schemas.microsoft.com/office/powerpoint/2010/main" val="339705503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FD5C-39BC-4970-93D9-188318EAD565}"/>
              </a:ext>
            </a:extLst>
          </p:cNvPr>
          <p:cNvSpPr>
            <a:spLocks noGrp="1"/>
          </p:cNvSpPr>
          <p:nvPr>
            <p:ph type="title"/>
          </p:nvPr>
        </p:nvSpPr>
        <p:spPr>
          <a:xfrm>
            <a:off x="2370667" y="2187743"/>
            <a:ext cx="5293449" cy="2482515"/>
          </a:xfrm>
        </p:spPr>
        <p:txBody>
          <a:bodyPr vert="horz" lIns="91440" tIns="45720" rIns="91440" bIns="45720" rtlCol="0" anchor="ctr">
            <a:normAutofit/>
          </a:bodyPr>
          <a:lstStyle/>
          <a:p>
            <a:r>
              <a:rPr lang="ga-IE" sz="3600" dirty="0">
                <a:effectLst/>
                <a:latin typeface="Calibri" panose="020F0502020204030204" pitchFamily="34" charset="0"/>
                <a:ea typeface="Calibri" panose="020F0502020204030204" pitchFamily="34" charset="0"/>
                <a:cs typeface="Times New Roman" panose="02020603050405020304" pitchFamily="18" charset="0"/>
              </a:rPr>
              <a:t>An féidir leat smaoineamh ar roinnt samplaí de phlaistigh aonúsáide?</a:t>
            </a:r>
            <a:br>
              <a:rPr lang="en-IE" sz="3600" dirty="0">
                <a:effectLst/>
                <a:latin typeface="Calibri" panose="020F0502020204030204" pitchFamily="34" charset="0"/>
                <a:ea typeface="Calibri" panose="020F0502020204030204" pitchFamily="34" charset="0"/>
                <a:cs typeface="Times New Roman" panose="02020603050405020304" pitchFamily="18" charset="0"/>
              </a:rPr>
            </a:br>
            <a:endParaRPr lang="en-US" sz="3600" kern="1200" dirty="0">
              <a:solidFill>
                <a:schemeClr val="tx1"/>
              </a:solidFill>
              <a:latin typeface="+mj-lt"/>
              <a:ea typeface="+mj-ea"/>
              <a:cs typeface="+mj-cs"/>
            </a:endParaRPr>
          </a:p>
        </p:txBody>
      </p:sp>
      <p:pic>
        <p:nvPicPr>
          <p:cNvPr id="21" name="Graphic 20" descr="Lightbulb">
            <a:extLst>
              <a:ext uri="{FF2B5EF4-FFF2-40B4-BE49-F238E27FC236}">
                <a16:creationId xmlns:a16="http://schemas.microsoft.com/office/drawing/2014/main" id="{39DA6941-146C-4688-ACD0-CEE8B10297C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38201" y="2743201"/>
            <a:ext cx="1371600" cy="1371600"/>
          </a:xfrm>
          <a:prstGeom prst="rect">
            <a:avLst/>
          </a:prstGeom>
        </p:spPr>
      </p:pic>
      <p:pic>
        <p:nvPicPr>
          <p:cNvPr id="23" name="Graphic 22">
            <a:extLst>
              <a:ext uri="{FF2B5EF4-FFF2-40B4-BE49-F238E27FC236}">
                <a16:creationId xmlns:a16="http://schemas.microsoft.com/office/drawing/2014/main" id="{E1472871-858C-472D-8747-F300D6177E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5000"/>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47407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845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cup, coffee, container, tableware&#10;&#10;Description automatically generated">
            <a:extLst>
              <a:ext uri="{FF2B5EF4-FFF2-40B4-BE49-F238E27FC236}">
                <a16:creationId xmlns:a16="http://schemas.microsoft.com/office/drawing/2014/main" id="{3A9C31EF-066E-441E-82C7-CEEA86E366B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143907" y="643467"/>
            <a:ext cx="9904186" cy="5571066"/>
          </a:xfrm>
          <a:prstGeom prst="rect">
            <a:avLst/>
          </a:prstGeom>
        </p:spPr>
      </p:pic>
      <p:pic>
        <p:nvPicPr>
          <p:cNvPr id="8" name="Picture 7">
            <a:hlinkClick r:id="rId5"/>
            <a:extLst>
              <a:ext uri="{FF2B5EF4-FFF2-40B4-BE49-F238E27FC236}">
                <a16:creationId xmlns:a16="http://schemas.microsoft.com/office/drawing/2014/main" id="{A0F6587A-ECA7-416B-B8D3-422654C68B1A}"/>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5194827" y="4638885"/>
            <a:ext cx="1551757" cy="1549200"/>
          </a:xfrm>
          <a:prstGeom prst="rect">
            <a:avLst/>
          </a:prstGeom>
        </p:spPr>
      </p:pic>
    </p:spTree>
    <p:extLst>
      <p:ext uri="{BB962C8B-B14F-4D97-AF65-F5344CB8AC3E}">
        <p14:creationId xmlns:p14="http://schemas.microsoft.com/office/powerpoint/2010/main" val="2634651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425D4AB-CD98-4DD6-9398-3C8961DE0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69" y="0"/>
            <a:ext cx="755293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97818316-E7CB-4E73-AF79-E9CAB873E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5D6D593-E6FA-46DB-94A9-03DF8C927C2E}"/>
              </a:ext>
            </a:extLst>
          </p:cNvPr>
          <p:cNvSpPr>
            <a:spLocks noGrp="1"/>
          </p:cNvSpPr>
          <p:nvPr>
            <p:ph type="title"/>
          </p:nvPr>
        </p:nvSpPr>
        <p:spPr>
          <a:xfrm>
            <a:off x="814167" y="802955"/>
            <a:ext cx="4133690" cy="1454051"/>
          </a:xfrm>
        </p:spPr>
        <p:txBody>
          <a:bodyPr>
            <a:normAutofit/>
          </a:bodyPr>
          <a:lstStyle/>
          <a:p>
            <a:pPr>
              <a:lnSpc>
                <a:spcPct val="107000"/>
              </a:lnSpc>
              <a:spcAft>
                <a:spcPts val="800"/>
              </a:spcAft>
            </a:pPr>
            <a:r>
              <a:rPr lang="ga-IE" sz="3600" dirty="0">
                <a:effectLst/>
                <a:latin typeface="Calibri" panose="020F0502020204030204" pitchFamily="34" charset="0"/>
                <a:ea typeface="Calibri" panose="020F0502020204030204" pitchFamily="34" charset="0"/>
                <a:cs typeface="Times New Roman" panose="02020603050405020304" pitchFamily="18" charset="0"/>
              </a:rPr>
              <a:t>Ceannaigh é, úsáid é, caith amach é?</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4" name="Oval 43">
            <a:extLst>
              <a:ext uri="{FF2B5EF4-FFF2-40B4-BE49-F238E27FC236}">
                <a16:creationId xmlns:a16="http://schemas.microsoft.com/office/drawing/2014/main" id="{D8B47C9F-A960-4902-8507-38F18DD3D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695" y="511733"/>
            <a:ext cx="1857636" cy="1857636"/>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n animal&#10;&#10;Description automatically generated">
            <a:extLst>
              <a:ext uri="{FF2B5EF4-FFF2-40B4-BE49-F238E27FC236}">
                <a16:creationId xmlns:a16="http://schemas.microsoft.com/office/drawing/2014/main" id="{421ED12E-A98D-42B7-A344-3AF2E3F837FC}"/>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5959218" y="872657"/>
            <a:ext cx="1272591" cy="1135787"/>
          </a:xfrm>
          <a:prstGeom prst="rect">
            <a:avLst/>
          </a:prstGeom>
        </p:spPr>
      </p:pic>
      <p:sp>
        <p:nvSpPr>
          <p:cNvPr id="20" name="Content Placeholder 19">
            <a:extLst>
              <a:ext uri="{FF2B5EF4-FFF2-40B4-BE49-F238E27FC236}">
                <a16:creationId xmlns:a16="http://schemas.microsoft.com/office/drawing/2014/main" id="{36884442-D957-43F9-BDA4-CB46A84B22C3}"/>
              </a:ext>
            </a:extLst>
          </p:cNvPr>
          <p:cNvSpPr>
            <a:spLocks noGrp="1"/>
          </p:cNvSpPr>
          <p:nvPr>
            <p:ph idx="1"/>
          </p:nvPr>
        </p:nvSpPr>
        <p:spPr>
          <a:xfrm>
            <a:off x="810568" y="2421682"/>
            <a:ext cx="4133360" cy="3639289"/>
          </a:xfrm>
        </p:spPr>
        <p:txBody>
          <a:bodyPr anchor="ctr">
            <a:normAutofit lnSpcReduction="10000"/>
          </a:bodyPr>
          <a:lstStyle/>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Déan machnamh ar na rudaí a cheannaíonn tú</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Smaoinigh ar inbhuanaitheacht na n-ábhar a úsáidtear sna táirgí sin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b="1" dirty="0">
                <a:effectLst/>
                <a:latin typeface="Calibri" panose="020F0502020204030204" pitchFamily="34" charset="0"/>
                <a:ea typeface="Calibri" panose="020F0502020204030204" pitchFamily="34" charset="0"/>
                <a:cs typeface="Times New Roman" panose="02020603050405020304" pitchFamily="18" charset="0"/>
              </a:rPr>
              <a:t>Tomhaltachas: </a:t>
            </a:r>
            <a:r>
              <a:rPr lang="ga-IE" sz="1800" dirty="0">
                <a:effectLst/>
                <a:latin typeface="Calibri" panose="020F0502020204030204" pitchFamily="34" charset="0"/>
                <a:ea typeface="Calibri" panose="020F0502020204030204" pitchFamily="34" charset="0"/>
                <a:cs typeface="Times New Roman" panose="02020603050405020304" pitchFamily="18" charset="0"/>
              </a:rPr>
              <a:t>mian an duine le táirgí agus earraí a bheith aige de bhreis ar a riachtanais bhunúsacha féin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An bhfuil roghanna eile ann a d’fhéadfaí a úsáid in ionad na dtáirgí plaisteacha seo?</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rgbClr val="000000"/>
              </a:solidFill>
            </a:endParaRPr>
          </a:p>
        </p:txBody>
      </p:sp>
      <p:sp>
        <p:nvSpPr>
          <p:cNvPr id="46" name="Oval 45">
            <a:extLst>
              <a:ext uri="{FF2B5EF4-FFF2-40B4-BE49-F238E27FC236}">
                <a16:creationId xmlns:a16="http://schemas.microsoft.com/office/drawing/2014/main" id="{D4E15E95-445D-4A45-BC1E-8468CE170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677" y="2933578"/>
            <a:ext cx="2737876" cy="2737876"/>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75">
            <a:extLst>
              <a:ext uri="{FF2B5EF4-FFF2-40B4-BE49-F238E27FC236}">
                <a16:creationId xmlns:a16="http://schemas.microsoft.com/office/drawing/2014/main" id="{133B9781-B73C-44F8-97CB-D1807A63B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9996" y="-26552"/>
            <a:ext cx="4082004" cy="3428999"/>
          </a:xfrm>
          <a:custGeom>
            <a:avLst/>
            <a:gdLst>
              <a:gd name="connsiteX0" fmla="*/ 350681 w 4082004"/>
              <a:gd name="connsiteY0" fmla="*/ 0 h 3428999"/>
              <a:gd name="connsiteX1" fmla="*/ 4082004 w 4082004"/>
              <a:gd name="connsiteY1" fmla="*/ 0 h 3428999"/>
              <a:gd name="connsiteX2" fmla="*/ 4082004 w 4082004"/>
              <a:gd name="connsiteY2" fmla="*/ 2444823 h 3428999"/>
              <a:gd name="connsiteX3" fmla="*/ 4081788 w 4082004"/>
              <a:gd name="connsiteY3" fmla="*/ 2445178 h 3428999"/>
              <a:gd name="connsiteX4" fmla="*/ 2231442 w 4082004"/>
              <a:gd name="connsiteY4" fmla="*/ 3428999 h 3428999"/>
              <a:gd name="connsiteX5" fmla="*/ 0 w 4082004"/>
              <a:gd name="connsiteY5" fmla="*/ 1197557 h 3428999"/>
              <a:gd name="connsiteX6" fmla="*/ 269323 w 4082004"/>
              <a:gd name="connsiteY6" fmla="*/ 133920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2004" h="3428999">
                <a:moveTo>
                  <a:pt x="350681" y="0"/>
                </a:moveTo>
                <a:lnTo>
                  <a:pt x="4082004" y="0"/>
                </a:lnTo>
                <a:lnTo>
                  <a:pt x="4082004" y="2444823"/>
                </a:lnTo>
                <a:lnTo>
                  <a:pt x="4081788" y="2445178"/>
                </a:lnTo>
                <a:cubicBezTo>
                  <a:pt x="3680782" y="3038745"/>
                  <a:pt x="3001686" y="3428999"/>
                  <a:pt x="2231442" y="3428999"/>
                </a:cubicBezTo>
                <a:cubicBezTo>
                  <a:pt x="999051" y="3428999"/>
                  <a:pt x="0" y="2429948"/>
                  <a:pt x="0" y="1197557"/>
                </a:cubicBezTo>
                <a:cubicBezTo>
                  <a:pt x="0" y="812435"/>
                  <a:pt x="97564" y="450100"/>
                  <a:pt x="269323" y="13392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Picture 13" descr="A picture containing indoor, table, food&#10;&#10;Description automatically generated">
            <a:extLst>
              <a:ext uri="{FF2B5EF4-FFF2-40B4-BE49-F238E27FC236}">
                <a16:creationId xmlns:a16="http://schemas.microsoft.com/office/drawing/2014/main" id="{67AAEBB8-ACB7-4937-AD06-6DD077192729}"/>
              </a:ext>
            </a:extLst>
          </p:cNvPr>
          <p:cNvPicPr>
            <a:picLocks noChangeAspect="1"/>
          </p:cNvPicPr>
          <p:nvPr/>
        </p:nvPicPr>
        <p:blipFill>
          <a:blip r:embed="rId6" cstate="screen">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8708223" y="211666"/>
            <a:ext cx="3092516" cy="2319387"/>
          </a:xfrm>
          <a:prstGeom prst="rect">
            <a:avLst/>
          </a:prstGeom>
        </p:spPr>
      </p:pic>
      <p:pic>
        <p:nvPicPr>
          <p:cNvPr id="18" name="Content Placeholder 4" descr="A close up of a bottle&#10;&#10;Description automatically generated">
            <a:extLst>
              <a:ext uri="{FF2B5EF4-FFF2-40B4-BE49-F238E27FC236}">
                <a16:creationId xmlns:a16="http://schemas.microsoft.com/office/drawing/2014/main" id="{FA6C7836-4054-4D5A-A9C7-FDA9034AA13A}"/>
              </a:ext>
            </a:extLst>
          </p:cNvPr>
          <p:cNvPicPr>
            <a:picLocks noChangeAspect="1"/>
          </p:cNvPicPr>
          <p:nvPr/>
        </p:nvPicPr>
        <p:blipFill rotWithShape="1">
          <a:blip r:embed="rId8" cstate="screen">
            <a:extLst>
              <a:ext uri="{28A0092B-C50C-407E-A947-70E740481C1C}">
                <a14:useLocalDpi xmlns:a14="http://schemas.microsoft.com/office/drawing/2010/main"/>
              </a:ext>
              <a:ext uri="{837473B0-CC2E-450A-ABE3-18F120FF3D39}">
                <a1611:picAttrSrcUrl xmlns:a1611="http://schemas.microsoft.com/office/drawing/2016/11/main" r:id="rId9"/>
              </a:ext>
            </a:extLst>
          </a:blip>
          <a:srcRect/>
          <a:stretch/>
        </p:blipFill>
        <p:spPr>
          <a:xfrm>
            <a:off x="7007561" y="3434981"/>
            <a:ext cx="762108" cy="1735071"/>
          </a:xfrm>
          <a:prstGeom prst="rect">
            <a:avLst/>
          </a:prstGeom>
        </p:spPr>
      </p:pic>
      <p:sp>
        <p:nvSpPr>
          <p:cNvPr id="50" name="Freeform 79">
            <a:extLst>
              <a:ext uri="{FF2B5EF4-FFF2-40B4-BE49-F238E27FC236}">
                <a16:creationId xmlns:a16="http://schemas.microsoft.com/office/drawing/2014/main" id="{1FCEDCAD-7B1A-4AE2-818E-D93A4875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3618" y="4326947"/>
            <a:ext cx="3068382" cy="2540529"/>
          </a:xfrm>
          <a:custGeom>
            <a:avLst/>
            <a:gdLst>
              <a:gd name="connsiteX0" fmla="*/ 1612418 w 3068382"/>
              <a:gd name="connsiteY0" fmla="*/ 0 h 2540529"/>
              <a:gd name="connsiteX1" fmla="*/ 3030226 w 3068382"/>
              <a:gd name="connsiteY1" fmla="*/ 843844 h 2540529"/>
              <a:gd name="connsiteX2" fmla="*/ 3068382 w 3068382"/>
              <a:gd name="connsiteY2" fmla="*/ 923051 h 2540529"/>
              <a:gd name="connsiteX3" fmla="*/ 3068382 w 3068382"/>
              <a:gd name="connsiteY3" fmla="*/ 2301785 h 2540529"/>
              <a:gd name="connsiteX4" fmla="*/ 3030226 w 3068382"/>
              <a:gd name="connsiteY4" fmla="*/ 2380992 h 2540529"/>
              <a:gd name="connsiteX5" fmla="*/ 2949460 w 3068382"/>
              <a:gd name="connsiteY5" fmla="*/ 2513937 h 2540529"/>
              <a:gd name="connsiteX6" fmla="*/ 2929575 w 3068382"/>
              <a:gd name="connsiteY6" fmla="*/ 2540529 h 2540529"/>
              <a:gd name="connsiteX7" fmla="*/ 295261 w 3068382"/>
              <a:gd name="connsiteY7" fmla="*/ 2540529 h 2540529"/>
              <a:gd name="connsiteX8" fmla="*/ 275376 w 3068382"/>
              <a:gd name="connsiteY8" fmla="*/ 2513937 h 2540529"/>
              <a:gd name="connsiteX9" fmla="*/ 0 w 3068382"/>
              <a:gd name="connsiteY9" fmla="*/ 1612418 h 2540529"/>
              <a:gd name="connsiteX10" fmla="*/ 1612418 w 3068382"/>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8382" h="2540529">
                <a:moveTo>
                  <a:pt x="1612418" y="0"/>
                </a:moveTo>
                <a:cubicBezTo>
                  <a:pt x="2224646" y="0"/>
                  <a:pt x="2757180" y="341213"/>
                  <a:pt x="3030226" y="843844"/>
                </a:cubicBezTo>
                <a:lnTo>
                  <a:pt x="3068382" y="923051"/>
                </a:lnTo>
                <a:lnTo>
                  <a:pt x="3068382" y="2301785"/>
                </a:lnTo>
                <a:lnTo>
                  <a:pt x="3030226" y="2380992"/>
                </a:lnTo>
                <a:cubicBezTo>
                  <a:pt x="3005403"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A close up of a persons face&#10;&#10;Description automatically generated">
            <a:extLst>
              <a:ext uri="{FF2B5EF4-FFF2-40B4-BE49-F238E27FC236}">
                <a16:creationId xmlns:a16="http://schemas.microsoft.com/office/drawing/2014/main" id="{BB02F40F-F761-4D80-B733-4D79A354F7CF}"/>
              </a:ext>
            </a:extLst>
          </p:cNvPr>
          <p:cNvPicPr>
            <a:picLocks noChangeAspect="1"/>
          </p:cNvPicPr>
          <p:nvPr/>
        </p:nvPicPr>
        <p:blipFill>
          <a:blip r:embed="rId10" cstate="screen">
            <a:extLst>
              <a:ext uri="{28A0092B-C50C-407E-A947-70E740481C1C}">
                <a14:useLocalDpi xmlns:a14="http://schemas.microsoft.com/office/drawing/2010/main"/>
              </a:ext>
              <a:ext uri="{837473B0-CC2E-450A-ABE3-18F120FF3D39}">
                <a1611:picAttrSrcUrl xmlns:a1611="http://schemas.microsoft.com/office/drawing/2016/11/main" r:id="rId11"/>
              </a:ext>
            </a:extLst>
          </a:blip>
          <a:stretch>
            <a:fillRect/>
          </a:stretch>
        </p:blipFill>
        <p:spPr>
          <a:xfrm>
            <a:off x="9540046" y="5175630"/>
            <a:ext cx="2345355" cy="1319262"/>
          </a:xfrm>
          <a:prstGeom prst="rect">
            <a:avLst/>
          </a:prstGeom>
        </p:spPr>
      </p:pic>
    </p:spTree>
    <p:extLst>
      <p:ext uri="{BB962C8B-B14F-4D97-AF65-F5344CB8AC3E}">
        <p14:creationId xmlns:p14="http://schemas.microsoft.com/office/powerpoint/2010/main" val="2083225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362630F1-C91A-4CE1-B1E6-90716D80AC9C}"/>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33347"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F3F534-E39D-43A8-91B0-AD28C0D075E4}"/>
              </a:ext>
            </a:extLst>
          </p:cNvPr>
          <p:cNvSpPr>
            <a:spLocks noGrp="1"/>
          </p:cNvSpPr>
          <p:nvPr>
            <p:ph type="title"/>
          </p:nvPr>
        </p:nvSpPr>
        <p:spPr>
          <a:xfrm>
            <a:off x="523874" y="5492644"/>
            <a:ext cx="11210925" cy="744836"/>
          </a:xfrm>
        </p:spPr>
        <p:txBody>
          <a:bodyPr vert="horz" lIns="91440" tIns="45720" rIns="91440" bIns="45720" rtlCol="0" anchor="ctr">
            <a:normAutofit fontScale="90000"/>
          </a:bodyPr>
          <a:lstStyle/>
          <a:p>
            <a:pPr algn="ctr"/>
            <a:r>
              <a:rPr lang="ga-IE" sz="4000" dirty="0">
                <a:effectLst/>
                <a:latin typeface="Calibri" panose="020F0502020204030204" pitchFamily="34" charset="0"/>
                <a:ea typeface="Calibri" panose="020F0502020204030204" pitchFamily="34" charset="0"/>
                <a:cs typeface="Times New Roman" panose="02020603050405020304" pitchFamily="18" charset="0"/>
              </a:rPr>
              <a:t>Cás-staidéar: Plaistigh san Aigéan</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8FC0CBD-8C33-4C82-8C52-87B8C371FBA1}"/>
              </a:ext>
            </a:extLst>
          </p:cNvPr>
          <p:cNvSpPr txBox="1"/>
          <p:nvPr/>
        </p:nvSpPr>
        <p:spPr>
          <a:xfrm>
            <a:off x="10745164" y="6488139"/>
            <a:ext cx="1979271" cy="369332"/>
          </a:xfrm>
          <a:prstGeom prst="rect">
            <a:avLst/>
          </a:prstGeom>
          <a:noFill/>
        </p:spPr>
        <p:txBody>
          <a:bodyPr wrap="square" rtlCol="0">
            <a:spAutoFit/>
          </a:bodyPr>
          <a:lstStyle/>
          <a:p>
            <a:r>
              <a:rPr lang="en-IE" dirty="0">
                <a:solidFill>
                  <a:schemeClr val="bg1"/>
                </a:solidFill>
              </a:rPr>
              <a:t>© J. </a:t>
            </a:r>
            <a:r>
              <a:rPr lang="en-IE" dirty="0" err="1">
                <a:solidFill>
                  <a:schemeClr val="bg1"/>
                </a:solidFill>
              </a:rPr>
              <a:t>Hofman</a:t>
            </a:r>
            <a:endParaRPr lang="en-IE" dirty="0">
              <a:solidFill>
                <a:schemeClr val="bg1"/>
              </a:solidFill>
            </a:endParaRPr>
          </a:p>
        </p:txBody>
      </p:sp>
    </p:spTree>
    <p:extLst>
      <p:ext uri="{BB962C8B-B14F-4D97-AF65-F5344CB8AC3E}">
        <p14:creationId xmlns:p14="http://schemas.microsoft.com/office/powerpoint/2010/main" val="2279882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E6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5" name="Picture 2" descr="Image result for importance of marine environment infographic">
            <a:extLst>
              <a:ext uri="{FF2B5EF4-FFF2-40B4-BE49-F238E27FC236}">
                <a16:creationId xmlns:a16="http://schemas.microsoft.com/office/drawing/2014/main" id="{6E1CF23D-25D0-4EF0-861A-E4A39E4B63C3}"/>
              </a:ext>
            </a:extLst>
          </p:cNvPr>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671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ree, plant&#10;&#10;Description automatically generated">
            <a:extLst>
              <a:ext uri="{FF2B5EF4-FFF2-40B4-BE49-F238E27FC236}">
                <a16:creationId xmlns:a16="http://schemas.microsoft.com/office/drawing/2014/main" id="{C1B8B2A6-CE2A-40DA-901C-2138DA07DDDE}"/>
              </a:ext>
            </a:extLst>
          </p:cNvPr>
          <p:cNvPicPr>
            <a:picLocks noChangeAspect="1"/>
          </p:cNvPicPr>
          <p:nvPr/>
        </p:nvPicPr>
        <p:blipFill rotWithShape="1">
          <a:blip r:embed="rId3" cstate="screen">
            <a:alphaModFix/>
            <a:extLst>
              <a:ext uri="{28A0092B-C50C-407E-A947-70E740481C1C}">
                <a14:useLocalDpi xmlns:a14="http://schemas.microsoft.com/office/drawing/2010/main"/>
              </a:ext>
              <a:ext uri="{837473B0-CC2E-450A-ABE3-18F120FF3D39}">
                <a1611:picAttrSrcUrl xmlns:a1611="http://schemas.microsoft.com/office/drawing/2016/11/main" r:id="rId4"/>
              </a:ext>
            </a:extLst>
          </a:blip>
          <a:srcRect r="-1"/>
          <a:stretch/>
        </p:blipFill>
        <p:spPr>
          <a:xfrm>
            <a:off x="5797543" y="10"/>
            <a:ext cx="6394152" cy="6857990"/>
          </a:xfrm>
          <a:prstGeom prst="rect">
            <a:avLst/>
          </a:prstGeom>
        </p:spPr>
      </p:pic>
      <p:pic>
        <p:nvPicPr>
          <p:cNvPr id="11" name="Picture 1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a:ext>
            </a:extLst>
          </a:blip>
          <a:stretch>
            <a:fillRect/>
          </a:stretch>
        </p:blipFill>
        <p:spPr>
          <a:xfrm flipH="1" flipV="1">
            <a:off x="0" y="0"/>
            <a:ext cx="12192000" cy="6858000"/>
          </a:xfrm>
          <a:prstGeom prst="rect">
            <a:avLst/>
          </a:prstGeom>
        </p:spPr>
      </p:pic>
      <p:sp>
        <p:nvSpPr>
          <p:cNvPr id="3" name="Content Placeholder 2">
            <a:extLst>
              <a:ext uri="{FF2B5EF4-FFF2-40B4-BE49-F238E27FC236}">
                <a16:creationId xmlns:a16="http://schemas.microsoft.com/office/drawing/2014/main" id="{1CEEF8CF-8C36-4701-8F7E-C50F2032F7DC}"/>
              </a:ext>
            </a:extLst>
          </p:cNvPr>
          <p:cNvSpPr>
            <a:spLocks noGrp="1"/>
          </p:cNvSpPr>
          <p:nvPr>
            <p:ph idx="1"/>
          </p:nvPr>
        </p:nvSpPr>
        <p:spPr>
          <a:xfrm>
            <a:off x="102470" y="2285859"/>
            <a:ext cx="5807676" cy="3769186"/>
          </a:xfrm>
        </p:spPr>
        <p:txBody>
          <a:bodyPr anchor="ctr">
            <a:noAutofit/>
          </a:bodyPr>
          <a:lstStyle/>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Tá os cionn 3,000 ciliméadar cósta agus 220 milliún acra talún faoi bhun na farraige ag Éirinn.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Tá 24 speiceas céiticeach (míolta móra agus deilfeanna) in Éirinn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Tá 71 speiceas siorcanna ina gcónaí in uiscí na hÉireann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Meastar go bhfuil os cionn 30,000 longbhriseadh amach ó chósta na hÉireann</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I gCluichí Oilimpeacha 2016, bhuaigh Éire trí bhonn airgid i spóirt mhuirí (rámhaíocht agus seoltóireacht)</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tabLst>
                <a:tab pos="457200" algn="l"/>
              </a:tabLst>
            </a:pPr>
            <a:r>
              <a:rPr lang="ga-IE" sz="1800" dirty="0">
                <a:effectLst/>
                <a:latin typeface="Calibri" panose="020F0502020204030204" pitchFamily="34" charset="0"/>
                <a:ea typeface="Calibri" panose="020F0502020204030204" pitchFamily="34" charset="0"/>
                <a:cs typeface="Times New Roman" panose="02020603050405020304" pitchFamily="18" charset="0"/>
              </a:rPr>
              <a:t>Baintear úsáid as feamainn a bhaintear in Éirinn i leigheasanna ar shlaghdán agus fliú, agus mar chomhábhar in uachtar reoite</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5392D02D-BFA1-4F4C-ABC1-D59EE57347A8}"/>
              </a:ext>
            </a:extLst>
          </p:cNvPr>
          <p:cNvSpPr>
            <a:spLocks noGrp="1"/>
          </p:cNvSpPr>
          <p:nvPr>
            <p:ph type="title"/>
          </p:nvPr>
        </p:nvSpPr>
        <p:spPr>
          <a:xfrm>
            <a:off x="501324" y="831808"/>
            <a:ext cx="4794896" cy="1454051"/>
          </a:xfrm>
        </p:spPr>
        <p:txBody>
          <a:bodyPr>
            <a:normAutofit fontScale="90000"/>
          </a:bodyPr>
          <a:lstStyle/>
          <a:p>
            <a:r>
              <a:rPr lang="ga-IE" sz="3600" dirty="0">
                <a:effectLst/>
                <a:latin typeface="Calibri" panose="020F0502020204030204" pitchFamily="34" charset="0"/>
                <a:ea typeface="Calibri" panose="020F0502020204030204" pitchFamily="34" charset="0"/>
                <a:cs typeface="Times New Roman" panose="02020603050405020304" pitchFamily="18" charset="0"/>
              </a:rPr>
              <a:t>Staitisticí Muirí na hÉireann</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sz="4000" dirty="0">
              <a:solidFill>
                <a:srgbClr val="000000"/>
              </a:solidFill>
            </a:endParaRPr>
          </a:p>
        </p:txBody>
      </p:sp>
    </p:spTree>
    <p:extLst>
      <p:ext uri="{BB962C8B-B14F-4D97-AF65-F5344CB8AC3E}">
        <p14:creationId xmlns:p14="http://schemas.microsoft.com/office/powerpoint/2010/main" val="731444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bird swimming in water&#10;&#10;Description automatically generated">
            <a:extLst>
              <a:ext uri="{FF2B5EF4-FFF2-40B4-BE49-F238E27FC236}">
                <a16:creationId xmlns:a16="http://schemas.microsoft.com/office/drawing/2014/main" id="{566C8651-67AD-48EC-B92C-8253BCA93139}"/>
              </a:ext>
            </a:extLst>
          </p:cNvPr>
          <p:cNvPicPr>
            <a:picLocks noChangeAspect="1"/>
          </p:cNvPicPr>
          <p:nvPr/>
        </p:nvPicPr>
        <p:blipFill rotWithShape="1">
          <a:blip r:embed="rId3" cstate="screen">
            <a:alphaModFix amt="35000"/>
            <a:extLst>
              <a:ext uri="{28A0092B-C50C-407E-A947-70E740481C1C}">
                <a14:useLocalDpi xmlns:a14="http://schemas.microsoft.com/office/drawing/2010/main"/>
              </a:ext>
              <a:ext uri="{837473B0-CC2E-450A-ABE3-18F120FF3D39}">
                <a1611:picAttrSrcUrl xmlns:a1611="http://schemas.microsoft.com/office/drawing/2016/11/main" r:id="rId4"/>
              </a:ext>
            </a:extLst>
          </a:blip>
          <a:srcRect l="25637" r="1453" b="1"/>
          <a:stretch/>
        </p:blipFill>
        <p:spPr>
          <a:xfrm>
            <a:off x="0" y="0"/>
            <a:ext cx="12192000" cy="6855958"/>
          </a:xfrm>
          <a:prstGeom prst="rect">
            <a:avLst/>
          </a:prstGeom>
        </p:spPr>
      </p:pic>
      <p:sp>
        <p:nvSpPr>
          <p:cNvPr id="19" name="Content Placeholder 18">
            <a:extLst>
              <a:ext uri="{FF2B5EF4-FFF2-40B4-BE49-F238E27FC236}">
                <a16:creationId xmlns:a16="http://schemas.microsoft.com/office/drawing/2014/main" id="{1FA6DB59-FD77-4AB4-9C74-1B6B62BBBA12}"/>
              </a:ext>
            </a:extLst>
          </p:cNvPr>
          <p:cNvSpPr>
            <a:spLocks noGrp="1"/>
          </p:cNvSpPr>
          <p:nvPr>
            <p:ph idx="1"/>
          </p:nvPr>
        </p:nvSpPr>
        <p:spPr>
          <a:xfrm>
            <a:off x="299669" y="1371448"/>
            <a:ext cx="5379070" cy="3193152"/>
          </a:xfrm>
        </p:spPr>
        <p:txBody>
          <a:bodyPr anchor="t">
            <a:noAutofit/>
          </a:bodyPr>
          <a:lstStyle/>
          <a:p>
            <a:pPr>
              <a:lnSpc>
                <a:spcPct val="107000"/>
              </a:lnSpc>
              <a:spcAft>
                <a:spcPts val="800"/>
              </a:spcAft>
            </a:pPr>
            <a:r>
              <a:rPr lang="ga-IE" sz="5000" dirty="0">
                <a:effectLst/>
                <a:latin typeface="Calibri" panose="020F0502020204030204" pitchFamily="34" charset="0"/>
                <a:ea typeface="Calibri" panose="020F0502020204030204" pitchFamily="34" charset="0"/>
                <a:cs typeface="Times New Roman" panose="02020603050405020304" pitchFamily="18" charset="0"/>
              </a:rPr>
              <a:t>Tá bruscar muirí ag déanamh dochar do shláinte ár n-aigéan</a:t>
            </a:r>
            <a:endParaRPr lang="en-IE" sz="5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Oval 30">
            <a:extLst>
              <a:ext uri="{FF2B5EF4-FFF2-40B4-BE49-F238E27FC236}">
                <a16:creationId xmlns:a16="http://schemas.microsoft.com/office/drawing/2014/main" id="{C99A8FB7-A79B-4BC9-9D56-B79587F6A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1217" y="267240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Shape 32">
            <a:extLst>
              <a:ext uri="{FF2B5EF4-FFF2-40B4-BE49-F238E27FC236}">
                <a16:creationId xmlns:a16="http://schemas.microsoft.com/office/drawing/2014/main" id="{B23893E2-3349-46D7-A7AA-B9E447957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Content Placeholder 4" descr="A group of people on a rocky beach&#10;&#10;Description automatically generated">
            <a:extLst>
              <a:ext uri="{FF2B5EF4-FFF2-40B4-BE49-F238E27FC236}">
                <a16:creationId xmlns:a16="http://schemas.microsoft.com/office/drawing/2014/main" id="{43BB5B07-2DE8-4E11-9872-45BFE8369A63}"/>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5925809" y="2837001"/>
            <a:ext cx="2743200" cy="274320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1" name="Picture 10" descr="A group of people on a beach&#10;&#10;Description automatically generated">
            <a:extLst>
              <a:ext uri="{FF2B5EF4-FFF2-40B4-BE49-F238E27FC236}">
                <a16:creationId xmlns:a16="http://schemas.microsoft.com/office/drawing/2014/main" id="{5A4D8F97-799E-419A-A453-103F68B60679}"/>
              </a:ext>
            </a:extLst>
          </p:cNvPr>
          <p:cNvPicPr>
            <a:picLocks noChangeAspect="1"/>
          </p:cNvPicPr>
          <p:nvPr/>
        </p:nvPicPr>
        <p:blipFill rotWithShape="1">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8160603" y="2"/>
            <a:ext cx="4034316" cy="3486455"/>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sp>
        <p:nvSpPr>
          <p:cNvPr id="41" name="Freeform: Shape 34">
            <a:extLst>
              <a:ext uri="{FF2B5EF4-FFF2-40B4-BE49-F238E27FC236}">
                <a16:creationId xmlns:a16="http://schemas.microsoft.com/office/drawing/2014/main" id="{4BFC77B5-F38E-4A7D-80BD-C3A10B717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4334" y="4032250"/>
            <a:ext cx="3227666" cy="2825750"/>
          </a:xfrm>
          <a:custGeom>
            <a:avLst/>
            <a:gdLst>
              <a:gd name="connsiteX0" fmla="*/ 1888600 w 3227666"/>
              <a:gd name="connsiteY0" fmla="*/ 0 h 2825750"/>
              <a:gd name="connsiteX1" fmla="*/ 3224042 w 3227666"/>
              <a:gd name="connsiteY1" fmla="*/ 553158 h 2825750"/>
              <a:gd name="connsiteX2" fmla="*/ 3227666 w 3227666"/>
              <a:gd name="connsiteY2" fmla="*/ 557146 h 2825750"/>
              <a:gd name="connsiteX3" fmla="*/ 3227666 w 3227666"/>
              <a:gd name="connsiteY3" fmla="*/ 2825750 h 2825750"/>
              <a:gd name="connsiteX4" fmla="*/ 250380 w 3227666"/>
              <a:gd name="connsiteY4" fmla="*/ 2825750 h 2825750"/>
              <a:gd name="connsiteX5" fmla="*/ 227944 w 3227666"/>
              <a:gd name="connsiteY5" fmla="*/ 2788819 h 2825750"/>
              <a:gd name="connsiteX6" fmla="*/ 0 w 3227666"/>
              <a:gd name="connsiteY6" fmla="*/ 1888600 h 2825750"/>
              <a:gd name="connsiteX7" fmla="*/ 1888600 w 3227666"/>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7666" h="2825750">
                <a:moveTo>
                  <a:pt x="1888600" y="0"/>
                </a:moveTo>
                <a:cubicBezTo>
                  <a:pt x="2410123" y="0"/>
                  <a:pt x="2882273" y="211389"/>
                  <a:pt x="3224042" y="553158"/>
                </a:cubicBezTo>
                <a:lnTo>
                  <a:pt x="3227666" y="557146"/>
                </a:lnTo>
                <a:lnTo>
                  <a:pt x="3227666"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group of stuffed animals on a rocky beach&#10;&#10;Description automatically generated">
            <a:extLst>
              <a:ext uri="{FF2B5EF4-FFF2-40B4-BE49-F238E27FC236}">
                <a16:creationId xmlns:a16="http://schemas.microsoft.com/office/drawing/2014/main" id="{3F91860D-685D-4B32-A30A-A6045800CD35}"/>
              </a:ext>
            </a:extLst>
          </p:cNvPr>
          <p:cNvPicPr>
            <a:picLocks noChangeAspect="1"/>
          </p:cNvPicPr>
          <p:nvPr/>
        </p:nvPicPr>
        <p:blipFill rotWithShape="1">
          <a:blip r:embed="rId9" cstate="screen">
            <a:extLst>
              <a:ext uri="{28A0092B-C50C-407E-A947-70E740481C1C}">
                <a14:useLocalDpi xmlns:a14="http://schemas.microsoft.com/office/drawing/2010/main"/>
              </a:ext>
              <a:ext uri="{837473B0-CC2E-450A-ABE3-18F120FF3D39}">
                <a1611:picAttrSrcUrl xmlns:a1611="http://schemas.microsoft.com/office/drawing/2016/11/main" r:id="rId10"/>
              </a:ext>
            </a:extLst>
          </a:blip>
          <a:srcRect b="-5"/>
          <a:stretch/>
        </p:blipFill>
        <p:spPr>
          <a:xfrm>
            <a:off x="9129290" y="4197216"/>
            <a:ext cx="3062710" cy="2660795"/>
          </a:xfrm>
          <a:custGeom>
            <a:avLst/>
            <a:gdLst>
              <a:gd name="connsiteX0" fmla="*/ 1723644 w 3062710"/>
              <a:gd name="connsiteY0" fmla="*/ 0 h 2660795"/>
              <a:gd name="connsiteX1" fmla="*/ 3053691 w 3062710"/>
              <a:gd name="connsiteY1" fmla="*/ 627247 h 2660795"/>
              <a:gd name="connsiteX2" fmla="*/ 3062710 w 3062710"/>
              <a:gd name="connsiteY2" fmla="*/ 639308 h 2660795"/>
              <a:gd name="connsiteX3" fmla="*/ 3062710 w 3062710"/>
              <a:gd name="connsiteY3" fmla="*/ 2660795 h 2660795"/>
              <a:gd name="connsiteX4" fmla="*/ 278239 w 3062710"/>
              <a:gd name="connsiteY4" fmla="*/ 2660795 h 2660795"/>
              <a:gd name="connsiteX5" fmla="*/ 208035 w 3062710"/>
              <a:gd name="connsiteY5" fmla="*/ 2545235 h 2660795"/>
              <a:gd name="connsiteX6" fmla="*/ 0 w 3062710"/>
              <a:gd name="connsiteY6" fmla="*/ 1723644 h 2660795"/>
              <a:gd name="connsiteX7" fmla="*/ 1723644 w 3062710"/>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2710" h="2660795">
                <a:moveTo>
                  <a:pt x="1723644" y="0"/>
                </a:moveTo>
                <a:cubicBezTo>
                  <a:pt x="2259111" y="0"/>
                  <a:pt x="2737550" y="244172"/>
                  <a:pt x="3053691" y="627247"/>
                </a:cubicBezTo>
                <a:lnTo>
                  <a:pt x="3062710" y="639308"/>
                </a:lnTo>
                <a:lnTo>
                  <a:pt x="3062710" y="2660795"/>
                </a:lnTo>
                <a:lnTo>
                  <a:pt x="278239" y="2660795"/>
                </a:lnTo>
                <a:lnTo>
                  <a:pt x="208035" y="2545235"/>
                </a:lnTo>
                <a:cubicBezTo>
                  <a:pt x="75362" y="2301006"/>
                  <a:pt x="0" y="2021126"/>
                  <a:pt x="0" y="1723644"/>
                </a:cubicBezTo>
                <a:cubicBezTo>
                  <a:pt x="0" y="771702"/>
                  <a:pt x="771702" y="0"/>
                  <a:pt x="1723644" y="0"/>
                </a:cubicBezTo>
                <a:close/>
              </a:path>
            </a:pathLst>
          </a:custGeom>
        </p:spPr>
      </p:pic>
    </p:spTree>
    <p:extLst>
      <p:ext uri="{BB962C8B-B14F-4D97-AF65-F5344CB8AC3E}">
        <p14:creationId xmlns:p14="http://schemas.microsoft.com/office/powerpoint/2010/main" val="258277659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s://assets.rebelmouse.io/eyJhbGciOiJIUzI1NiIsInR5cCI6IkpXVCJ9.eyJpbWFnZSI6Imh0dHBzOi8vYXNzZXRzLnJibC5tcy82NDc3MjgzLzk4MHguanBnIiwiZXhwaXJlc19hdCI6MTU2MTE3MjYxOH0.SZL5qPSGYBBl-L-snSZ_yGKob5v46o7UwhlG2szH68k/img.jpg">
            <a:extLst>
              <a:ext uri="{FF2B5EF4-FFF2-40B4-BE49-F238E27FC236}">
                <a16:creationId xmlns:a16="http://schemas.microsoft.com/office/drawing/2014/main" id="{F6AEF663-2936-47E0-B509-213EDE0250A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6BB23F0D-ECAD-4B45-95B2-B9F169943F6C}"/>
              </a:ext>
            </a:extLst>
          </p:cNvPr>
          <p:cNvSpPr>
            <a:spLocks noGrp="1"/>
          </p:cNvSpPr>
          <p:nvPr>
            <p:ph type="title"/>
          </p:nvPr>
        </p:nvSpPr>
        <p:spPr>
          <a:xfrm>
            <a:off x="652692" y="1246968"/>
            <a:ext cx="4204137" cy="1342754"/>
          </a:xfrm>
        </p:spPr>
        <p:txBody>
          <a:bodyPr>
            <a:normAutofit/>
          </a:bodyPr>
          <a:lstStyle/>
          <a:p>
            <a:pPr algn="ctr">
              <a:lnSpc>
                <a:spcPct val="107000"/>
              </a:lnSpc>
              <a:spcAft>
                <a:spcPts val="800"/>
              </a:spcAft>
            </a:pPr>
            <a:r>
              <a:rPr lang="ga-IE" sz="3200" b="1" dirty="0">
                <a:effectLst/>
                <a:latin typeface="Calibri" panose="020F0502020204030204" pitchFamily="34" charset="0"/>
                <a:ea typeface="Calibri" panose="020F0502020204030204" pitchFamily="34" charset="0"/>
                <a:cs typeface="Times New Roman" panose="02020603050405020304" pitchFamily="18" charset="0"/>
              </a:rPr>
              <a:t>Bruscar muirí – na fadhbanna is mó</a:t>
            </a:r>
            <a:endParaRPr lang="en-IE" sz="3200" b="1"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EE6ACC7-95AB-48E5-9C18-7458B8B1620C}"/>
              </a:ext>
            </a:extLst>
          </p:cNvPr>
          <p:cNvSpPr>
            <a:spLocks noGrp="1"/>
          </p:cNvSpPr>
          <p:nvPr>
            <p:ph idx="1"/>
          </p:nvPr>
        </p:nvSpPr>
        <p:spPr>
          <a:xfrm>
            <a:off x="1090312" y="3147568"/>
            <a:ext cx="5342849" cy="4356200"/>
          </a:xfrm>
        </p:spPr>
        <p:txBody>
          <a:bodyPr anchor="ctr">
            <a:normAutofit fontScale="92500" lnSpcReduction="20000"/>
          </a:bodyPr>
          <a:lstStyle/>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Bunanna toitíní</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Buidéil phlaisteacha</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Caipíní plaisteacha buidéil</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Cumhdaigh bhia</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Málaí plaisteacha</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Claibíní plaisteacha</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Soip phlaisteacha</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Buidéil ghloine</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Málaí plaisteacha eile</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ga-IE" sz="1600" b="1" dirty="0">
                <a:effectLst/>
                <a:latin typeface="Calibri" panose="020F0502020204030204" pitchFamily="34" charset="0"/>
                <a:ea typeface="Calibri" panose="020F0502020204030204" pitchFamily="34" charset="0"/>
                <a:cs typeface="Times New Roman" panose="02020603050405020304" pitchFamily="18" charset="0"/>
              </a:rPr>
              <a:t>Coimeádáin Styrofoam</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sz="2000" b="1" dirty="0"/>
          </a:p>
          <a:p>
            <a:pPr marL="342900" indent="-342900">
              <a:buAutoNum type="arabicPeriod"/>
            </a:pPr>
            <a:endParaRPr lang="en-IE" sz="2000" b="1" dirty="0"/>
          </a:p>
          <a:p>
            <a:pPr marL="342900" indent="-342900">
              <a:buAutoNum type="arabicPeriod"/>
            </a:pPr>
            <a:endParaRPr lang="en-IE" sz="2000" b="1" dirty="0"/>
          </a:p>
          <a:p>
            <a:endParaRPr lang="en-IE" sz="2000" b="1" dirty="0"/>
          </a:p>
        </p:txBody>
      </p:sp>
    </p:spTree>
    <p:extLst>
      <p:ext uri="{BB962C8B-B14F-4D97-AF65-F5344CB8AC3E}">
        <p14:creationId xmlns:p14="http://schemas.microsoft.com/office/powerpoint/2010/main" val="1267098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1CA6B-6CE0-435A-B1C7-09629C5AC558}"/>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687BD6A3-61C5-4367-B8C3-FEB39B6E1500}"/>
              </a:ext>
            </a:extLst>
          </p:cNvPr>
          <p:cNvSpPr>
            <a:spLocks noGrp="1"/>
          </p:cNvSpPr>
          <p:nvPr>
            <p:ph idx="1"/>
          </p:nvPr>
        </p:nvSpPr>
        <p:spPr/>
        <p:txBody>
          <a:bodyPr/>
          <a:lstStyle/>
          <a:p>
            <a:endParaRPr lang="en-IE"/>
          </a:p>
        </p:txBody>
      </p:sp>
      <p:pic>
        <p:nvPicPr>
          <p:cNvPr id="3074" name="Picture 2" descr="Image result for impacts of marine litter infographic">
            <a:extLst>
              <a:ext uri="{FF2B5EF4-FFF2-40B4-BE49-F238E27FC236}">
                <a16:creationId xmlns:a16="http://schemas.microsoft.com/office/drawing/2014/main" id="{B042F735-3864-4193-93BD-F445C7CD803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47775" y="0"/>
            <a:ext cx="9696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352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3">
            <a:extLst>
              <a:ext uri="{FF2B5EF4-FFF2-40B4-BE49-F238E27FC236}">
                <a16:creationId xmlns:a16="http://schemas.microsoft.com/office/drawing/2014/main" id="{EF7CD959-4CB7-43C6-8341-352765C620E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8934F5-A203-4FF8-9776-F4964B85EEFA}"/>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lnSpc>
                <a:spcPct val="107000"/>
              </a:lnSpc>
              <a:spcAft>
                <a:spcPts val="800"/>
              </a:spcAft>
            </a:pPr>
            <a:r>
              <a:rPr lang="ga-IE" sz="2200" dirty="0">
                <a:effectLst/>
                <a:latin typeface="Calibri" panose="020F0502020204030204" pitchFamily="34" charset="0"/>
                <a:ea typeface="Calibri" panose="020F0502020204030204" pitchFamily="34" charset="0"/>
                <a:cs typeface="Times New Roman" panose="02020603050405020304" pitchFamily="18" charset="0"/>
              </a:rPr>
              <a:t>Is féidir le plaistigh bualadh faoi ainmhithe mara agus iad a scrabhadh</a:t>
            </a:r>
            <a:endParaRPr lang="en-IE" sz="22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864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 name="Rectangle 19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697266-14E7-4EE1-BBA3-AD36DF048D6B}"/>
              </a:ext>
            </a:extLst>
          </p:cNvPr>
          <p:cNvSpPr>
            <a:spLocks noGrp="1"/>
          </p:cNvSpPr>
          <p:nvPr>
            <p:ph type="title"/>
          </p:nvPr>
        </p:nvSpPr>
        <p:spPr>
          <a:xfrm>
            <a:off x="695821" y="737278"/>
            <a:ext cx="11139854" cy="930447"/>
          </a:xfrm>
        </p:spPr>
        <p:txBody>
          <a:bodyPr vert="horz" lIns="91440" tIns="45720" rIns="91440" bIns="45720" rtlCol="0" anchor="b">
            <a:normAutofit fontScale="90000"/>
          </a:bodyPr>
          <a:lstStyle/>
          <a:p>
            <a:pPr algn="ctr"/>
            <a:r>
              <a:rPr lang="ga-I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féidir le plaistigh ainmhithe a chur i bhfostú, a thachtadh agus a phlúchadh</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200" dirty="0">
              <a:solidFill>
                <a:srgbClr val="FFFFFF"/>
              </a:solidFill>
            </a:endParaRPr>
          </a:p>
        </p:txBody>
      </p:sp>
      <p:cxnSp>
        <p:nvCxnSpPr>
          <p:cNvPr id="201" name="Straight Connector 20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050" name="Picture 2" descr="plastic_bag_dolphin_c_nina_strueh_meer_ev">
            <a:extLst>
              <a:ext uri="{FF2B5EF4-FFF2-40B4-BE49-F238E27FC236}">
                <a16:creationId xmlns:a16="http://schemas.microsoft.com/office/drawing/2014/main" id="{1917C837-A8EF-4AEB-B1B2-618EE8225DBD}"/>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31567" y="2570625"/>
            <a:ext cx="5455917" cy="3710023"/>
          </a:xfrm>
          <a:prstGeom prst="rect">
            <a:avLst/>
          </a:prstGeom>
          <a:noFill/>
          <a:extLst>
            <a:ext uri="{909E8E84-426E-40DD-AFC4-6F175D3DCCD1}">
              <a14:hiddenFill xmlns:a14="http://schemas.microsoft.com/office/drawing/2010/main">
                <a:solidFill>
                  <a:srgbClr val="FFFFFF"/>
                </a:solidFill>
              </a14:hiddenFill>
            </a:ext>
          </a:extLst>
        </p:spPr>
      </p:pic>
      <p:cxnSp>
        <p:nvCxnSpPr>
          <p:cNvPr id="203" name="Straight Connector 20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3074" name="Picture 2" descr="Related image">
            <a:extLst>
              <a:ext uri="{FF2B5EF4-FFF2-40B4-BE49-F238E27FC236}">
                <a16:creationId xmlns:a16="http://schemas.microsoft.com/office/drawing/2014/main" id="{6CFDD24E-6932-4A9E-9E4D-90A4C2948F21}"/>
              </a:ext>
            </a:extLst>
          </p:cNvPr>
          <p:cNvPicPr>
            <a:picLocks noGrp="1" noChangeAspect="1" noChangeArrowheads="1"/>
          </p:cNvPicPr>
          <p:nvPr>
            <p:ph idx="1"/>
          </p:nvPr>
        </p:nvPicPr>
        <p:blipFill rotWithShape="1">
          <a:blip r:embed="rId4" cstate="screen">
            <a:extLst>
              <a:ext uri="{28A0092B-C50C-407E-A947-70E740481C1C}">
                <a14:useLocalDpi xmlns:a14="http://schemas.microsoft.com/office/drawing/2010/main"/>
              </a:ext>
            </a:extLst>
          </a:blip>
          <a:srcRect/>
          <a:stretch/>
        </p:blipFill>
        <p:spPr bwMode="auto">
          <a:xfrm>
            <a:off x="6445073" y="2891160"/>
            <a:ext cx="5455917" cy="3068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141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Image result for plastic marine animals">
            <a:extLst>
              <a:ext uri="{FF2B5EF4-FFF2-40B4-BE49-F238E27FC236}">
                <a16:creationId xmlns:a16="http://schemas.microsoft.com/office/drawing/2014/main" id="{8BA0A7E7-8B73-48E4-A4B0-6199A077A87A}"/>
              </a:ext>
            </a:extLst>
          </p:cNvPr>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l="-1" r="-1"/>
          <a:stretch/>
        </p:blipFill>
        <p:spPr bwMode="auto">
          <a:xfrm>
            <a:off x="33347" y="11574"/>
            <a:ext cx="12191980" cy="6834851"/>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A2167B-CA5C-4B54-AAEA-C75AB4ED3DAF}"/>
              </a:ext>
            </a:extLst>
          </p:cNvPr>
          <p:cNvSpPr>
            <a:spLocks noGrp="1"/>
          </p:cNvSpPr>
          <p:nvPr>
            <p:ph type="title"/>
          </p:nvPr>
        </p:nvSpPr>
        <p:spPr>
          <a:xfrm>
            <a:off x="523874" y="5506811"/>
            <a:ext cx="11210925" cy="744836"/>
          </a:xfrm>
        </p:spPr>
        <p:txBody>
          <a:bodyPr vert="horz" lIns="91440" tIns="45720" rIns="91440" bIns="45720" rtlCol="0" anchor="ctr">
            <a:normAutofit fontScale="90000"/>
          </a:bodyPr>
          <a:lstStyle/>
          <a:p>
            <a:pPr algn="ctr"/>
            <a:r>
              <a:rPr lang="ga-IE" sz="2700" dirty="0">
                <a:effectLst/>
                <a:latin typeface="Calibri" panose="020F0502020204030204" pitchFamily="34" charset="0"/>
                <a:ea typeface="Calibri" panose="020F0502020204030204" pitchFamily="34" charset="0"/>
                <a:cs typeface="Times New Roman" panose="02020603050405020304" pitchFamily="18" charset="0"/>
              </a:rPr>
              <a:t>Is féidir le hainmhithe plaisteach a ithe agus iad ag ceapadh gur bia é</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tx1">
                  <a:lumMod val="85000"/>
                  <a:lumOff val="15000"/>
                </a:schemeClr>
              </a:solidFill>
            </a:endParaRPr>
          </a:p>
        </p:txBody>
      </p:sp>
      <p:cxnSp>
        <p:nvCxnSpPr>
          <p:cNvPr id="73" name="Straight Connector 7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638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 name="Content Placeholder 18" descr="A picture containing water, outdoor, building&#10;&#10;Description automatically generated">
            <a:extLst>
              <a:ext uri="{FF2B5EF4-FFF2-40B4-BE49-F238E27FC236}">
                <a16:creationId xmlns:a16="http://schemas.microsoft.com/office/drawing/2014/main" id="{CD2FBF96-D1F7-4799-9B1D-1141CC5390D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AEB10225-16F2-4BC7-A3FC-3A15F54E9D89}"/>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vert="horz" lIns="91440" tIns="45720" rIns="91440" bIns="45720" rtlCol="0" anchor="ctr">
            <a:normAutofit fontScale="90000"/>
          </a:bodyPr>
          <a:lstStyle/>
          <a:p>
            <a:pPr algn="ctr"/>
            <a:r>
              <a:rPr lang="ga-IE" sz="2600" dirty="0">
                <a:effectLst/>
                <a:latin typeface="Calibri" panose="020F0502020204030204" pitchFamily="34" charset="0"/>
                <a:ea typeface="Calibri" panose="020F0502020204030204" pitchFamily="34" charset="0"/>
                <a:cs typeface="Times New Roman" panose="02020603050405020304" pitchFamily="18" charset="0"/>
              </a:rPr>
              <a:t>Is féidir le plaisteach tocsainí sna haigéin a shú isteach</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US" sz="2800" dirty="0">
              <a:solidFill>
                <a:srgbClr val="FFFFFF"/>
              </a:solidFill>
            </a:endParaRPr>
          </a:p>
        </p:txBody>
      </p:sp>
    </p:spTree>
    <p:extLst>
      <p:ext uri="{BB962C8B-B14F-4D97-AF65-F5344CB8AC3E}">
        <p14:creationId xmlns:p14="http://schemas.microsoft.com/office/powerpoint/2010/main" val="162538028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24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9FDD09-EB16-49EE-97D6-F1B0D8AFA595}"/>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Autofit/>
          </a:bodyPr>
          <a:lstStyle/>
          <a:p>
            <a:pPr>
              <a:lnSpc>
                <a:spcPct val="107000"/>
              </a:lnSpc>
              <a:spcAft>
                <a:spcPts val="800"/>
              </a:spcAft>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Céard í fuascailt na faidhbe? </a:t>
            </a:r>
            <a:endParaRPr lang="en-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Image result for linear versus circular economy">
            <a:extLst>
              <a:ext uri="{FF2B5EF4-FFF2-40B4-BE49-F238E27FC236}">
                <a16:creationId xmlns:a16="http://schemas.microsoft.com/office/drawing/2014/main" id="{3EF96F30-5840-4D3F-AA1E-7E12ADC6E83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650784" y="902726"/>
            <a:ext cx="8282865" cy="505254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EC8CE86-6DE8-40DD-9ECB-16549B956B0D}"/>
              </a:ext>
            </a:extLst>
          </p:cNvPr>
          <p:cNvSpPr txBox="1"/>
          <p:nvPr/>
        </p:nvSpPr>
        <p:spPr>
          <a:xfrm>
            <a:off x="4248615" y="1505415"/>
            <a:ext cx="2620536" cy="369332"/>
          </a:xfrm>
          <a:prstGeom prst="rect">
            <a:avLst/>
          </a:prstGeom>
          <a:solidFill>
            <a:srgbClr val="2C4C59"/>
          </a:solidFill>
        </p:spPr>
        <p:txBody>
          <a:bodyPr wrap="square" rtlCol="0">
            <a:spAutoFit/>
          </a:bodyPr>
          <a:lstStyle/>
          <a:p>
            <a:pPr algn="ctr"/>
            <a:r>
              <a:rPr lang="ga-I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 geilleagar líneach </a:t>
            </a:r>
            <a:endParaRPr lang="en-IE" b="1" dirty="0">
              <a:solidFill>
                <a:schemeClr val="bg1"/>
              </a:solidFill>
            </a:endParaRPr>
          </a:p>
        </p:txBody>
      </p:sp>
      <p:sp>
        <p:nvSpPr>
          <p:cNvPr id="4" name="TextBox 3">
            <a:extLst>
              <a:ext uri="{FF2B5EF4-FFF2-40B4-BE49-F238E27FC236}">
                <a16:creationId xmlns:a16="http://schemas.microsoft.com/office/drawing/2014/main" id="{3843BF7E-6F73-43EB-9A49-8F09BF2396FB}"/>
              </a:ext>
            </a:extLst>
          </p:cNvPr>
          <p:cNvSpPr txBox="1"/>
          <p:nvPr/>
        </p:nvSpPr>
        <p:spPr>
          <a:xfrm>
            <a:off x="8756151" y="1505415"/>
            <a:ext cx="2709746" cy="369332"/>
          </a:xfrm>
          <a:prstGeom prst="rect">
            <a:avLst/>
          </a:prstGeom>
          <a:solidFill>
            <a:srgbClr val="A1EFA4"/>
          </a:solidFill>
        </p:spPr>
        <p:txBody>
          <a:bodyPr wrap="square" rtlCol="0">
            <a:spAutoFit/>
          </a:bodyPr>
          <a:lstStyle/>
          <a:p>
            <a:pPr algn="ctr"/>
            <a:r>
              <a:rPr lang="ga-IE" sz="1800" b="1" dirty="0">
                <a:effectLst/>
                <a:latin typeface="Calibri" panose="020F0502020204030204" pitchFamily="34" charset="0"/>
                <a:ea typeface="Calibri" panose="020F0502020204030204" pitchFamily="34" charset="0"/>
                <a:cs typeface="Times New Roman" panose="02020603050405020304" pitchFamily="18" charset="0"/>
              </a:rPr>
              <a:t>An geilleagar ciorclach </a:t>
            </a:r>
            <a:endParaRPr lang="en-IE" b="1" dirty="0"/>
          </a:p>
        </p:txBody>
      </p:sp>
      <p:sp>
        <p:nvSpPr>
          <p:cNvPr id="8" name="TextBox 7">
            <a:extLst>
              <a:ext uri="{FF2B5EF4-FFF2-40B4-BE49-F238E27FC236}">
                <a16:creationId xmlns:a16="http://schemas.microsoft.com/office/drawing/2014/main" id="{D8FD7BCA-452E-419C-9422-0ED8A64FBD8E}"/>
              </a:ext>
            </a:extLst>
          </p:cNvPr>
          <p:cNvSpPr txBox="1"/>
          <p:nvPr/>
        </p:nvSpPr>
        <p:spPr>
          <a:xfrm>
            <a:off x="4032514" y="4377135"/>
            <a:ext cx="723770" cy="369332"/>
          </a:xfrm>
          <a:prstGeom prst="rect">
            <a:avLst/>
          </a:prstGeom>
          <a:solidFill>
            <a:srgbClr val="2C4C59"/>
          </a:solidFill>
        </p:spPr>
        <p:txBody>
          <a:bodyPr wrap="square" rtlCol="0">
            <a:spAutoFit/>
          </a:bodyPr>
          <a:lstStyle/>
          <a:p>
            <a:pPr algn="ctr"/>
            <a:r>
              <a:rPr lang="en-GB"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TÓG</a:t>
            </a:r>
            <a:endParaRPr lang="en-IE" b="1" dirty="0">
              <a:solidFill>
                <a:schemeClr val="bg1"/>
              </a:solidFill>
            </a:endParaRPr>
          </a:p>
        </p:txBody>
      </p:sp>
      <p:sp>
        <p:nvSpPr>
          <p:cNvPr id="9" name="TextBox 8">
            <a:extLst>
              <a:ext uri="{FF2B5EF4-FFF2-40B4-BE49-F238E27FC236}">
                <a16:creationId xmlns:a16="http://schemas.microsoft.com/office/drawing/2014/main" id="{8F238396-56E7-4BC9-A493-7AEF47E23D93}"/>
              </a:ext>
            </a:extLst>
          </p:cNvPr>
          <p:cNvSpPr txBox="1"/>
          <p:nvPr/>
        </p:nvSpPr>
        <p:spPr>
          <a:xfrm>
            <a:off x="4969986" y="4377135"/>
            <a:ext cx="888891" cy="369332"/>
          </a:xfrm>
          <a:prstGeom prst="rect">
            <a:avLst/>
          </a:prstGeom>
          <a:solidFill>
            <a:srgbClr val="2C4C59"/>
          </a:solidFill>
        </p:spPr>
        <p:txBody>
          <a:bodyPr wrap="square" rtlCol="0">
            <a:spAutoFit/>
          </a:bodyPr>
          <a:lstStyle/>
          <a:p>
            <a:pPr algn="ctr"/>
            <a:r>
              <a:rPr lang="en-GB" b="1" dirty="0">
                <a:solidFill>
                  <a:schemeClr val="bg1"/>
                </a:solidFill>
                <a:latin typeface="Calibri" panose="020F0502020204030204" pitchFamily="34" charset="0"/>
                <a:cs typeface="Times New Roman" panose="02020603050405020304" pitchFamily="18" charset="0"/>
              </a:rPr>
              <a:t>DÉAN</a:t>
            </a:r>
            <a:endParaRPr lang="en-IE" b="1" dirty="0">
              <a:solidFill>
                <a:schemeClr val="bg1"/>
              </a:solidFill>
            </a:endParaRPr>
          </a:p>
        </p:txBody>
      </p:sp>
      <p:sp>
        <p:nvSpPr>
          <p:cNvPr id="10" name="TextBox 9">
            <a:extLst>
              <a:ext uri="{FF2B5EF4-FFF2-40B4-BE49-F238E27FC236}">
                <a16:creationId xmlns:a16="http://schemas.microsoft.com/office/drawing/2014/main" id="{415E814D-571B-44D7-ADFA-95F952426616}"/>
              </a:ext>
            </a:extLst>
          </p:cNvPr>
          <p:cNvSpPr txBox="1"/>
          <p:nvPr/>
        </p:nvSpPr>
        <p:spPr>
          <a:xfrm>
            <a:off x="5912574" y="4377135"/>
            <a:ext cx="1256881" cy="369332"/>
          </a:xfrm>
          <a:prstGeom prst="rect">
            <a:avLst/>
          </a:prstGeom>
          <a:solidFill>
            <a:srgbClr val="2C4C59"/>
          </a:solidFill>
        </p:spPr>
        <p:txBody>
          <a:bodyPr wrap="square" rtlCol="0">
            <a:spAutoFit/>
          </a:bodyPr>
          <a:lstStyle/>
          <a:p>
            <a:pPr algn="ctr"/>
            <a:r>
              <a:rPr lang="en-GB" b="1" dirty="0">
                <a:solidFill>
                  <a:schemeClr val="bg1"/>
                </a:solidFill>
                <a:latin typeface="Calibri" panose="020F0502020204030204" pitchFamily="34" charset="0"/>
                <a:cs typeface="Times New Roman" panose="02020603050405020304" pitchFamily="18" charset="0"/>
              </a:rPr>
              <a:t>DIÚSCAIR</a:t>
            </a:r>
            <a:endParaRPr lang="en-IE" b="1" dirty="0">
              <a:solidFill>
                <a:schemeClr val="bg1"/>
              </a:solidFill>
            </a:endParaRPr>
          </a:p>
        </p:txBody>
      </p:sp>
      <p:sp>
        <p:nvSpPr>
          <p:cNvPr id="11" name="TextBox 10">
            <a:extLst>
              <a:ext uri="{FF2B5EF4-FFF2-40B4-BE49-F238E27FC236}">
                <a16:creationId xmlns:a16="http://schemas.microsoft.com/office/drawing/2014/main" id="{47524F20-DAB6-4082-A931-F553B2D5E7EC}"/>
              </a:ext>
            </a:extLst>
          </p:cNvPr>
          <p:cNvSpPr txBox="1"/>
          <p:nvPr/>
        </p:nvSpPr>
        <p:spPr>
          <a:xfrm rot="19746295">
            <a:off x="9253579" y="2592807"/>
            <a:ext cx="820861" cy="369332"/>
          </a:xfrm>
          <a:prstGeom prst="rect">
            <a:avLst/>
          </a:prstGeom>
          <a:solidFill>
            <a:srgbClr val="2C4C59"/>
          </a:solidFill>
        </p:spPr>
        <p:txBody>
          <a:bodyPr wrap="square" rtlCol="0">
            <a:spAutoFit/>
          </a:bodyPr>
          <a:lstStyle/>
          <a:p>
            <a:pPr algn="ctr"/>
            <a:r>
              <a:rPr lang="en-GB" b="1" dirty="0">
                <a:solidFill>
                  <a:schemeClr val="bg1"/>
                </a:solidFill>
                <a:latin typeface="Calibri" panose="020F0502020204030204" pitchFamily="34" charset="0"/>
                <a:cs typeface="Times New Roman" panose="02020603050405020304" pitchFamily="18" charset="0"/>
              </a:rPr>
              <a:t>DÉAN</a:t>
            </a:r>
            <a:endParaRPr lang="en-IE" b="1" dirty="0">
              <a:solidFill>
                <a:schemeClr val="bg1"/>
              </a:solidFill>
            </a:endParaRPr>
          </a:p>
        </p:txBody>
      </p:sp>
      <p:sp>
        <p:nvSpPr>
          <p:cNvPr id="12" name="TextBox 11">
            <a:extLst>
              <a:ext uri="{FF2B5EF4-FFF2-40B4-BE49-F238E27FC236}">
                <a16:creationId xmlns:a16="http://schemas.microsoft.com/office/drawing/2014/main" id="{301A8ABD-75FF-408D-A796-160FAE75B9A5}"/>
              </a:ext>
            </a:extLst>
          </p:cNvPr>
          <p:cNvSpPr txBox="1"/>
          <p:nvPr/>
        </p:nvSpPr>
        <p:spPr>
          <a:xfrm rot="5008578">
            <a:off x="11055466" y="3502025"/>
            <a:ext cx="820861" cy="369332"/>
          </a:xfrm>
          <a:prstGeom prst="rect">
            <a:avLst/>
          </a:prstGeom>
          <a:solidFill>
            <a:srgbClr val="2C4C59"/>
          </a:solidFill>
        </p:spPr>
        <p:txBody>
          <a:bodyPr wrap="square" rtlCol="0">
            <a:spAutoFit/>
          </a:bodyPr>
          <a:lstStyle/>
          <a:p>
            <a:pPr algn="ctr"/>
            <a:r>
              <a:rPr lang="en-GB" b="1" dirty="0">
                <a:solidFill>
                  <a:schemeClr val="bg1"/>
                </a:solidFill>
                <a:latin typeface="Calibri" panose="020F0502020204030204" pitchFamily="34" charset="0"/>
                <a:cs typeface="Times New Roman" panose="02020603050405020304" pitchFamily="18" charset="0"/>
              </a:rPr>
              <a:t>ÚSÁID</a:t>
            </a:r>
            <a:endParaRPr lang="en-IE" b="1" dirty="0">
              <a:solidFill>
                <a:schemeClr val="bg1"/>
              </a:solidFill>
            </a:endParaRPr>
          </a:p>
        </p:txBody>
      </p:sp>
      <p:sp>
        <p:nvSpPr>
          <p:cNvPr id="13" name="TextBox 12">
            <a:extLst>
              <a:ext uri="{FF2B5EF4-FFF2-40B4-BE49-F238E27FC236}">
                <a16:creationId xmlns:a16="http://schemas.microsoft.com/office/drawing/2014/main" id="{CEAB611E-83E5-4C50-AEE2-99AB7CAEE15D}"/>
              </a:ext>
            </a:extLst>
          </p:cNvPr>
          <p:cNvSpPr txBox="1"/>
          <p:nvPr/>
        </p:nvSpPr>
        <p:spPr>
          <a:xfrm rot="1162838">
            <a:off x="9065962" y="4633976"/>
            <a:ext cx="1600519" cy="307777"/>
          </a:xfrm>
          <a:prstGeom prst="rect">
            <a:avLst/>
          </a:prstGeom>
          <a:solidFill>
            <a:srgbClr val="2C4C59"/>
          </a:solidFill>
        </p:spPr>
        <p:txBody>
          <a:bodyPr wrap="square" rtlCol="0">
            <a:spAutoFit/>
          </a:bodyPr>
          <a:lstStyle/>
          <a:p>
            <a:pPr algn="ctr"/>
            <a:r>
              <a:rPr lang="en-GB" sz="1400" b="1" dirty="0">
                <a:solidFill>
                  <a:schemeClr val="bg1"/>
                </a:solidFill>
                <a:latin typeface="Calibri" panose="020F0502020204030204" pitchFamily="34" charset="0"/>
                <a:cs typeface="Times New Roman" panose="02020603050405020304" pitchFamily="18" charset="0"/>
              </a:rPr>
              <a:t>ATHCHÚRSÁIL</a:t>
            </a:r>
            <a:endParaRPr lang="en-IE" sz="1400" b="1" dirty="0">
              <a:solidFill>
                <a:schemeClr val="bg1"/>
              </a:solidFill>
            </a:endParaRPr>
          </a:p>
        </p:txBody>
      </p:sp>
    </p:spTree>
    <p:extLst>
      <p:ext uri="{BB962C8B-B14F-4D97-AF65-F5344CB8AC3E}">
        <p14:creationId xmlns:p14="http://schemas.microsoft.com/office/powerpoint/2010/main" val="2257078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E3EB6-AC86-47B9-957E-7CB5918702D6}"/>
              </a:ext>
            </a:extLst>
          </p:cNvPr>
          <p:cNvSpPr>
            <a:spLocks noGrp="1"/>
          </p:cNvSpPr>
          <p:nvPr>
            <p:ph type="title"/>
          </p:nvPr>
        </p:nvSpPr>
        <p:spPr>
          <a:xfrm>
            <a:off x="870204" y="606564"/>
            <a:ext cx="10451592" cy="1325563"/>
          </a:xfrm>
        </p:spPr>
        <p:txBody>
          <a:bodyPr anchor="ctr">
            <a:normAutofit/>
          </a:bodyPr>
          <a:lstStyle/>
          <a:p>
            <a:pPr>
              <a:lnSpc>
                <a:spcPct val="107000"/>
              </a:lnSpc>
              <a:spcAft>
                <a:spcPts val="800"/>
              </a:spcAft>
            </a:pPr>
            <a:r>
              <a:rPr lang="ga-IE" dirty="0">
                <a:effectLst/>
                <a:latin typeface="Calibri" panose="020F0502020204030204" pitchFamily="34" charset="0"/>
                <a:ea typeface="Calibri" panose="020F0502020204030204" pitchFamily="34" charset="0"/>
                <a:cs typeface="Times New Roman" panose="02020603050405020304" pitchFamily="18" charset="0"/>
              </a:rPr>
              <a:t>Céard is féidir leatsa a dhéanamh?</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Content Placeholder 2">
            <a:extLst>
              <a:ext uri="{FF2B5EF4-FFF2-40B4-BE49-F238E27FC236}">
                <a16:creationId xmlns:a16="http://schemas.microsoft.com/office/drawing/2014/main" id="{83788896-C4E3-4180-856D-604FD1BEB8B5}"/>
              </a:ext>
            </a:extLst>
          </p:cNvPr>
          <p:cNvGraphicFramePr>
            <a:graphicFrameLocks noGrp="1"/>
          </p:cNvGraphicFramePr>
          <p:nvPr>
            <p:ph idx="1"/>
            <p:extLst>
              <p:ext uri="{D42A27DB-BD31-4B8C-83A1-F6EECF244321}">
                <p14:modId xmlns:p14="http://schemas.microsoft.com/office/powerpoint/2010/main" val="1523264293"/>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5565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lasticfreejuly.org/uploads/1/3/4/9/13493602/plastics_mindmap_1.jpg">
            <a:extLst>
              <a:ext uri="{FF2B5EF4-FFF2-40B4-BE49-F238E27FC236}">
                <a16:creationId xmlns:a16="http://schemas.microsoft.com/office/drawing/2014/main" id="{718841D6-65B2-460C-9FEF-7DEF8FFA8F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0325" y="0"/>
            <a:ext cx="95297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557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people in a field&#10;&#10;Description automatically generated">
            <a:extLst>
              <a:ext uri="{FF2B5EF4-FFF2-40B4-BE49-F238E27FC236}">
                <a16:creationId xmlns:a16="http://schemas.microsoft.com/office/drawing/2014/main" id="{CBFB494D-A968-4526-9C9E-AB0606E1161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F65492-3C8E-4A1D-BA7B-07DB630740F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lnSpc>
                <a:spcPct val="107000"/>
              </a:lnSpc>
              <a:spcAft>
                <a:spcPts val="800"/>
              </a:spcAft>
            </a:pPr>
            <a:r>
              <a:rPr lang="ga-IE" sz="2600" dirty="0">
                <a:effectLst/>
                <a:latin typeface="Calibri" panose="020F0502020204030204" pitchFamily="34" charset="0"/>
                <a:ea typeface="Calibri" panose="020F0502020204030204" pitchFamily="34" charset="0"/>
                <a:cs typeface="Times New Roman" panose="02020603050405020304" pitchFamily="18" charset="0"/>
              </a:rPr>
              <a:t>Gníomhaíochtaí</a:t>
            </a:r>
            <a:endParaRPr lang="en-IE" sz="26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987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E7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4D14153-2429-477D-9D87-DF214A53100B}"/>
              </a:ext>
            </a:extLst>
          </p:cNvPr>
          <p:cNvSpPr>
            <a:spLocks noGrp="1"/>
          </p:cNvSpPr>
          <p:nvPr>
            <p:ph type="title"/>
          </p:nvPr>
        </p:nvSpPr>
        <p:spPr>
          <a:xfrm>
            <a:off x="524256" y="4767072"/>
            <a:ext cx="6594189" cy="1625210"/>
          </a:xfrm>
        </p:spPr>
        <p:txBody>
          <a:bodyPr vert="horz" lIns="91440" tIns="45720" rIns="91440" bIns="45720" rtlCol="0">
            <a:normAutofit/>
          </a:bodyPr>
          <a:lstStyle/>
          <a:p>
            <a:pPr algn="r">
              <a:lnSpc>
                <a:spcPct val="107000"/>
              </a:lnSpc>
              <a:spcAft>
                <a:spcPts val="800"/>
              </a:spcAft>
            </a:pPr>
            <a:r>
              <a:rPr lang="ga-I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Cláraigh do scoil mar Ghrúpa Cóstaí Glana</a:t>
            </a:r>
            <a:endParaRPr lang="en-I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9" name="Content Placeholder 6">
            <a:extLst>
              <a:ext uri="{FF2B5EF4-FFF2-40B4-BE49-F238E27FC236}">
                <a16:creationId xmlns:a16="http://schemas.microsoft.com/office/drawing/2014/main" id="{0C9D89DC-821A-473F-8481-D0284DE167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327547" y="321733"/>
            <a:ext cx="7058306" cy="4107392"/>
          </a:xfrm>
          <a:prstGeom prst="rect">
            <a:avLst/>
          </a:prstGeom>
        </p:spPr>
      </p:pic>
      <p:sp>
        <p:nvSpPr>
          <p:cNvPr id="33" name="Rectangle 3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Content Placeholder 20">
            <a:extLst>
              <a:ext uri="{FF2B5EF4-FFF2-40B4-BE49-F238E27FC236}">
                <a16:creationId xmlns:a16="http://schemas.microsoft.com/office/drawing/2014/main" id="{49D646D5-7F6C-4207-AB40-9ACCDB61F1AB}"/>
              </a:ext>
            </a:extLst>
          </p:cNvPr>
          <p:cNvSpPr>
            <a:spLocks noGrp="1"/>
          </p:cNvSpPr>
          <p:nvPr>
            <p:ph idx="1"/>
          </p:nvPr>
        </p:nvSpPr>
        <p:spPr>
          <a:xfrm>
            <a:off x="7990091" y="1330320"/>
            <a:ext cx="3424739" cy="4852362"/>
          </a:xfrm>
        </p:spPr>
        <p:txBody>
          <a:bodyPr vert="horz" lIns="91440" tIns="45720" rIns="91440" bIns="45720" rtlCol="0" anchor="ctr">
            <a:normAutofit/>
          </a:bodyPr>
          <a:lstStyle/>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Glac caomhnóireacht ar stráice de thrá áitiúil</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Eagraigh imeachtaí glantacháin</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Laghdaigh tionchar an bhruscair mhuirí ar an gcomhshaol</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Cosain go gníomhach láithreáin atá tábhachtach ó thaobh na bithéagsúlachta de</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ga-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Feabhsaigh do mheabhairshláinte agus do shláinte choirp</a:t>
            </a:r>
            <a:endParaRPr lang="en-US" sz="2000" dirty="0">
              <a:solidFill>
                <a:schemeClr val="bg1"/>
              </a:solidFill>
            </a:endParaRPr>
          </a:p>
          <a:p>
            <a:endParaRPr lang="en-US" sz="2000" kern="1200" dirty="0">
              <a:solidFill>
                <a:srgbClr val="FFFFFF"/>
              </a:solidFill>
              <a:latin typeface="+mn-lt"/>
              <a:ea typeface="+mn-ea"/>
              <a:cs typeface="+mn-cs"/>
            </a:endParaRPr>
          </a:p>
          <a:p>
            <a:endParaRPr lang="en-US" sz="2000" kern="1200" dirty="0">
              <a:solidFill>
                <a:srgbClr val="FFFFFF"/>
              </a:solidFill>
              <a:latin typeface="+mn-lt"/>
              <a:ea typeface="+mn-ea"/>
              <a:cs typeface="+mn-cs"/>
            </a:endParaRPr>
          </a:p>
        </p:txBody>
      </p:sp>
    </p:spTree>
    <p:extLst>
      <p:ext uri="{BB962C8B-B14F-4D97-AF65-F5344CB8AC3E}">
        <p14:creationId xmlns:p14="http://schemas.microsoft.com/office/powerpoint/2010/main" val="1677241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0B4E-3B19-448E-9384-D2B268A98F50}"/>
              </a:ext>
            </a:extLst>
          </p:cNvPr>
          <p:cNvSpPr>
            <a:spLocks noGrp="1"/>
          </p:cNvSpPr>
          <p:nvPr>
            <p:ph type="title"/>
          </p:nvPr>
        </p:nvSpPr>
        <p:spPr>
          <a:xfrm>
            <a:off x="1158309" y="4744055"/>
            <a:ext cx="9875382" cy="1663158"/>
          </a:xfrm>
        </p:spPr>
        <p:txBody>
          <a:bodyPr vert="horz" lIns="91440" tIns="45720" rIns="91440" bIns="45720" rtlCol="0" anchor="t">
            <a:normAutofit fontScale="90000"/>
          </a:bodyPr>
          <a:lstStyle/>
          <a:p>
            <a:pPr algn="ctr"/>
            <a:r>
              <a:rPr lang="ga-IE" sz="3800" dirty="0">
                <a:effectLst/>
                <a:latin typeface="Calibri" panose="020F0502020204030204" pitchFamily="34" charset="0"/>
                <a:ea typeface="Calibri" panose="020F0502020204030204" pitchFamily="34" charset="0"/>
                <a:cs typeface="Times New Roman" panose="02020603050405020304" pitchFamily="18" charset="0"/>
              </a:rPr>
              <a:t>Fiosraigh cad is brí leis na siombailí coitianta pacáistithe seo? Cuir pobal uile na scoile ar an eolas</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br>
              <a:rPr lang="en-US" sz="4800" dirty="0"/>
            </a:br>
            <a:endParaRPr lang="en-US" sz="4800" dirty="0"/>
          </a:p>
        </p:txBody>
      </p:sp>
      <p:sp>
        <p:nvSpPr>
          <p:cNvPr id="24" name="Oval 23">
            <a:extLst>
              <a:ext uri="{FF2B5EF4-FFF2-40B4-BE49-F238E27FC236}">
                <a16:creationId xmlns:a16="http://schemas.microsoft.com/office/drawing/2014/main" id="{0C45045A-6083-4B3E-956A-675823375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44"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EBD2B2B2-1395-4E7B-87A0-BD34551C0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5336"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6" descr="https://www.repak.ie/wp-content/uploads/2017/08/symbol-tidyman.png">
            <a:extLst>
              <a:ext uri="{FF2B5EF4-FFF2-40B4-BE49-F238E27FC236}">
                <a16:creationId xmlns:a16="http://schemas.microsoft.com/office/drawing/2014/main" id="{12397063-9E2E-416D-815F-1522BFB031D0}"/>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63554" y="1564753"/>
            <a:ext cx="1435364" cy="1837266"/>
          </a:xfrm>
          <a:prstGeom prst="rect">
            <a:avLst/>
          </a:prstGeom>
          <a:noFill/>
          <a:extLst>
            <a:ext uri="{909E8E84-426E-40DD-AFC4-6F175D3DCCD1}">
              <a14:hiddenFill xmlns:a14="http://schemas.microsoft.com/office/drawing/2010/main">
                <a:solidFill>
                  <a:srgbClr val="FFFFFF"/>
                </a:solidFill>
              </a14:hiddenFill>
            </a:ext>
          </a:extLst>
        </p:spPr>
      </p:pic>
      <p:sp>
        <p:nvSpPr>
          <p:cNvPr id="28" name="Oval 27">
            <a:extLst>
              <a:ext uri="{FF2B5EF4-FFF2-40B4-BE49-F238E27FC236}">
                <a16:creationId xmlns:a16="http://schemas.microsoft.com/office/drawing/2014/main" id="{42875DDC-0225-45F8-B745-78688F2D1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5509"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4F329563-0961-4426-90D2-2DF4888E5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0101"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https://www.repak.ie/wp-content/uploads/2017/08/symbol-green-dot.png">
            <a:extLst>
              <a:ext uri="{FF2B5EF4-FFF2-40B4-BE49-F238E27FC236}">
                <a16:creationId xmlns:a16="http://schemas.microsoft.com/office/drawing/2014/main" id="{E4E2A890-605F-4B8D-8DF5-7B1BC43F76C5}"/>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5177028" y="1564075"/>
            <a:ext cx="1837944" cy="1837944"/>
          </a:xfrm>
          <a:prstGeom prst="rect">
            <a:avLst/>
          </a:prstGeom>
          <a:noFill/>
          <a:extLst>
            <a:ext uri="{909E8E84-426E-40DD-AFC4-6F175D3DCCD1}">
              <a14:hiddenFill xmlns:a14="http://schemas.microsoft.com/office/drawing/2010/main">
                <a:solidFill>
                  <a:srgbClr val="FFFFFF"/>
                </a:solidFill>
              </a14:hiddenFill>
            </a:ext>
          </a:extLst>
        </p:spPr>
      </p:pic>
      <p:sp>
        <p:nvSpPr>
          <p:cNvPr id="32" name="Oval 31">
            <a:extLst>
              <a:ext uri="{FF2B5EF4-FFF2-40B4-BE49-F238E27FC236}">
                <a16:creationId xmlns:a16="http://schemas.microsoft.com/office/drawing/2014/main" id="{12617755-D451-4BAF-9B55-518297BF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273"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86C062C2-3673-4248-BE21-B51B16E63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4865"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8" descr="https://www.repak.ie/wp-content/uploads/2017/08/symbol-mobius-plastic.png">
            <a:extLst>
              <a:ext uri="{FF2B5EF4-FFF2-40B4-BE49-F238E27FC236}">
                <a16:creationId xmlns:a16="http://schemas.microsoft.com/office/drawing/2014/main" id="{BA588213-3DFE-4D03-9E82-70279910A37A}"/>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8891793" y="1599694"/>
            <a:ext cx="1837944" cy="176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35810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74911CB-BC67-4EE9-BF73-92211F1505C4}"/>
              </a:ext>
            </a:extLst>
          </p:cNvPr>
          <p:cNvSpPr>
            <a:spLocks noGrp="1"/>
          </p:cNvSpPr>
          <p:nvPr>
            <p:ph type="title"/>
          </p:nvPr>
        </p:nvSpPr>
        <p:spPr>
          <a:xfrm>
            <a:off x="2762328" y="1597614"/>
            <a:ext cx="6667344" cy="2031055"/>
          </a:xfrm>
        </p:spPr>
        <p:txBody>
          <a:bodyPr vert="horz" lIns="91440" tIns="45720" rIns="91440" bIns="45720" rtlCol="0" anchor="b">
            <a:normAutofit/>
          </a:bodyPr>
          <a:lstStyle/>
          <a:p>
            <a:pPr algn="ctr">
              <a:lnSpc>
                <a:spcPct val="107000"/>
              </a:lnSpc>
              <a:spcAft>
                <a:spcPts val="800"/>
              </a:spcAft>
            </a:pPr>
            <a:r>
              <a:rPr lang="ga-IE"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Dear póstaer d’fhonn feasacht ar an dramhaíl phlaisteach a mhéadú i do scoil</a:t>
            </a:r>
            <a:endParaRPr lang="en-IE"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2535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5A0E-EE51-46FF-ACE9-D618B22A768E}"/>
              </a:ext>
            </a:extLst>
          </p:cNvPr>
          <p:cNvSpPr>
            <a:spLocks noGrp="1"/>
          </p:cNvSpPr>
          <p:nvPr>
            <p:ph type="title"/>
          </p:nvPr>
        </p:nvSpPr>
        <p:spPr>
          <a:xfrm>
            <a:off x="1534708" y="994243"/>
            <a:ext cx="9122584" cy="1325563"/>
          </a:xfrm>
        </p:spPr>
        <p:txBody>
          <a:bodyPr>
            <a:normAutofit/>
          </a:bodyPr>
          <a:lstStyle/>
          <a:p>
            <a:pPr>
              <a:lnSpc>
                <a:spcPct val="107000"/>
              </a:lnSpc>
              <a:spcAft>
                <a:spcPts val="800"/>
              </a:spcAft>
            </a:pPr>
            <a:r>
              <a:rPr lang="ga-IE" sz="3600" dirty="0">
                <a:effectLst/>
                <a:latin typeface="Calibri" panose="020F0502020204030204" pitchFamily="34" charset="0"/>
                <a:ea typeface="Calibri" panose="020F0502020204030204" pitchFamily="34" charset="0"/>
                <a:cs typeface="Times New Roman" panose="02020603050405020304" pitchFamily="18" charset="0"/>
              </a:rPr>
              <a:t>Físeáin</a:t>
            </a:r>
            <a:endParaRPr lang="en-IE"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2D1990-DF03-4482-9734-C6282A4A90D8}"/>
              </a:ext>
            </a:extLst>
          </p:cNvPr>
          <p:cNvSpPr>
            <a:spLocks noGrp="1"/>
          </p:cNvSpPr>
          <p:nvPr>
            <p:ph idx="1"/>
          </p:nvPr>
        </p:nvSpPr>
        <p:spPr>
          <a:xfrm>
            <a:off x="1534707" y="1964508"/>
            <a:ext cx="6791191" cy="3533467"/>
          </a:xfrm>
        </p:spPr>
        <p:txBody>
          <a:bodyPr>
            <a:noAutofit/>
          </a:bodyPr>
          <a:lstStyle/>
          <a:p>
            <a:r>
              <a:rPr lang="en-US" sz="1600" dirty="0"/>
              <a:t>What is plastic and how is it made </a:t>
            </a:r>
            <a:r>
              <a:rPr lang="en-IE" sz="1600" dirty="0">
                <a:hlinkClick r:id="rId3"/>
              </a:rPr>
              <a:t>https://thekidshouldseethis.com/post/plastics-101-what-is-plastic-and-how-is-it-made</a:t>
            </a:r>
            <a:endParaRPr lang="en-US" sz="1600" dirty="0"/>
          </a:p>
          <a:p>
            <a:r>
              <a:rPr lang="en-IE" sz="1600" dirty="0"/>
              <a:t>Kids take action against Ocean Plastic </a:t>
            </a:r>
            <a:r>
              <a:rPr lang="en-IE" sz="1600" dirty="0">
                <a:hlinkClick r:id="rId4"/>
              </a:rPr>
              <a:t>https://www.youtube.com/watch?v=hKFV9IquMXA</a:t>
            </a:r>
            <a:endParaRPr lang="en-IE" sz="1600" dirty="0"/>
          </a:p>
          <a:p>
            <a:r>
              <a:rPr lang="en-IE" sz="1600" dirty="0"/>
              <a:t>Circular Economy </a:t>
            </a:r>
            <a:r>
              <a:rPr lang="en-IE" sz="1600" dirty="0">
                <a:hlinkClick r:id="rId5" tooltip="Share link"/>
              </a:rPr>
              <a:t>https://youtu.be/zCRKvDyyHmI</a:t>
            </a:r>
            <a:endParaRPr lang="en-IE" sz="1600" dirty="0"/>
          </a:p>
          <a:p>
            <a:r>
              <a:rPr lang="en-IE" sz="1600" dirty="0"/>
              <a:t>A brief history of plastics </a:t>
            </a:r>
            <a:r>
              <a:rPr lang="en-US" sz="1600" dirty="0">
                <a:hlinkClick r:id="rId6"/>
              </a:rPr>
              <a:t>https://www.youtube.com/watch?v=QW3OGMZ1bWc</a:t>
            </a:r>
            <a:endParaRPr lang="en-US" sz="1600" dirty="0"/>
          </a:p>
          <a:p>
            <a:r>
              <a:rPr lang="en-IE" sz="1600" dirty="0"/>
              <a:t>Clean Coasts Video </a:t>
            </a:r>
            <a:r>
              <a:rPr lang="en-IE" sz="1600" dirty="0">
                <a:hlinkClick r:id="rId7"/>
              </a:rPr>
              <a:t>https://www.facebook.com/CleanCoasts/videos/clean-coasts-do-good-feel-good/10160489289715716/</a:t>
            </a:r>
            <a:endParaRPr lang="en-IE" sz="1600" dirty="0"/>
          </a:p>
          <a:p>
            <a:r>
              <a:rPr lang="en-IE" sz="1600" dirty="0"/>
              <a:t>Plastic Oceans- the Riptide Movement </a:t>
            </a:r>
            <a:r>
              <a:rPr lang="en-IE" sz="1600" dirty="0">
                <a:hlinkClick r:id="rId8"/>
              </a:rPr>
              <a:t>https://www.facebook.com/TheRiptideMovement/videos/plastic-oceans-episode-1-riptide-movement-with-clean-coasts/415287392340570/</a:t>
            </a:r>
            <a:endParaRPr lang="en-IE" sz="1600" dirty="0"/>
          </a:p>
          <a:p>
            <a:endParaRPr lang="en-US" sz="1600" dirty="0"/>
          </a:p>
          <a:p>
            <a:pPr marL="0" indent="0">
              <a:buNone/>
            </a:pPr>
            <a:endParaRPr lang="en-IE" sz="1600" dirty="0"/>
          </a:p>
        </p:txBody>
      </p:sp>
      <p:sp>
        <p:nvSpPr>
          <p:cNvPr id="17"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9"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7" name="Graphic 6" descr="Checkmark">
            <a:extLst>
              <a:ext uri="{FF2B5EF4-FFF2-40B4-BE49-F238E27FC236}">
                <a16:creationId xmlns:a16="http://schemas.microsoft.com/office/drawing/2014/main" id="{3D81C867-4541-490E-B138-0FBBE2638E43}"/>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325899" y="3191551"/>
            <a:ext cx="2194559" cy="2194559"/>
          </a:xfrm>
          <a:prstGeom prst="rect">
            <a:avLst/>
          </a:prstGeom>
        </p:spPr>
      </p:pic>
    </p:spTree>
    <p:extLst>
      <p:ext uri="{BB962C8B-B14F-4D97-AF65-F5344CB8AC3E}">
        <p14:creationId xmlns:p14="http://schemas.microsoft.com/office/powerpoint/2010/main" val="2936793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67DE-2510-4927-8ECA-D4A143979837}"/>
              </a:ext>
            </a:extLst>
          </p:cNvPr>
          <p:cNvSpPr>
            <a:spLocks noGrp="1"/>
          </p:cNvSpPr>
          <p:nvPr>
            <p:ph type="title"/>
          </p:nvPr>
        </p:nvSpPr>
        <p:spPr>
          <a:xfrm>
            <a:off x="1803662" y="5118754"/>
            <a:ext cx="8584676" cy="1044301"/>
          </a:xfrm>
        </p:spPr>
        <p:txBody>
          <a:bodyPr vert="horz" lIns="91440" tIns="45720" rIns="91440" bIns="45720" rtlCol="0" anchor="t">
            <a:normAutofit/>
          </a:bodyPr>
          <a:lstStyle/>
          <a:p>
            <a:pPr algn="ctr">
              <a:lnSpc>
                <a:spcPct val="107000"/>
              </a:lnSpc>
              <a:spcAft>
                <a:spcPts val="800"/>
              </a:spcAft>
            </a:pPr>
            <a:r>
              <a:rPr lang="ga-IE" sz="2600" dirty="0">
                <a:effectLst/>
                <a:latin typeface="Calibri" panose="020F0502020204030204" pitchFamily="34" charset="0"/>
                <a:ea typeface="Calibri" panose="020F0502020204030204" pitchFamily="34" charset="0"/>
                <a:cs typeface="Times New Roman" panose="02020603050405020304" pitchFamily="18" charset="0"/>
              </a:rPr>
              <a:t>Cuir pobal na scoile ar an eolas faoi na roghanna eile is féidir a úsáid in ionad plaistigh aonúsáide</a:t>
            </a:r>
            <a:endParaRPr lang="en-IE"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Oval 27">
            <a:extLst>
              <a:ext uri="{FF2B5EF4-FFF2-40B4-BE49-F238E27FC236}">
                <a16:creationId xmlns:a16="http://schemas.microsoft.com/office/drawing/2014/main" id="{0C45045A-6083-4B3E-956A-675823375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44"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EBD2B2B2-1395-4E7B-87A0-BD34551C0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5336"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A picture containing table, sitting, indoor&#10;&#10;Description automatically generated">
            <a:extLst>
              <a:ext uri="{FF2B5EF4-FFF2-40B4-BE49-F238E27FC236}">
                <a16:creationId xmlns:a16="http://schemas.microsoft.com/office/drawing/2014/main" id="{B6F030D8-F619-413B-844B-BBBB1E9FC271}"/>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713053" y="1564075"/>
            <a:ext cx="1377388" cy="1954629"/>
          </a:xfrm>
          <a:prstGeom prst="rect">
            <a:avLst/>
          </a:prstGeom>
        </p:spPr>
      </p:pic>
      <p:sp>
        <p:nvSpPr>
          <p:cNvPr id="32" name="Oval 31">
            <a:extLst>
              <a:ext uri="{FF2B5EF4-FFF2-40B4-BE49-F238E27FC236}">
                <a16:creationId xmlns:a16="http://schemas.microsoft.com/office/drawing/2014/main" id="{42875DDC-0225-45F8-B745-78688F2D1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5509"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4F329563-0961-4426-90D2-2DF4888E5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0101"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indoor, wall, sitting, table&#10;&#10;Description automatically generated">
            <a:extLst>
              <a:ext uri="{FF2B5EF4-FFF2-40B4-BE49-F238E27FC236}">
                <a16:creationId xmlns:a16="http://schemas.microsoft.com/office/drawing/2014/main" id="{4F0BD909-BE1D-42AB-9D49-2E8382D83E83}"/>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4996821" y="1564075"/>
            <a:ext cx="2198357" cy="1634924"/>
          </a:xfrm>
          <a:prstGeom prst="rect">
            <a:avLst/>
          </a:prstGeom>
        </p:spPr>
      </p:pic>
      <p:sp>
        <p:nvSpPr>
          <p:cNvPr id="36" name="Oval 35">
            <a:extLst>
              <a:ext uri="{FF2B5EF4-FFF2-40B4-BE49-F238E27FC236}">
                <a16:creationId xmlns:a16="http://schemas.microsoft.com/office/drawing/2014/main" id="{12617755-D451-4BAF-9B55-518297BF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273"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86C062C2-3673-4248-BE21-B51B16E63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4865" y="997486"/>
            <a:ext cx="2971800" cy="2971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descr="A group of items on a table&#10;&#10;Description automatically generated">
            <a:extLst>
              <a:ext uri="{FF2B5EF4-FFF2-40B4-BE49-F238E27FC236}">
                <a16:creationId xmlns:a16="http://schemas.microsoft.com/office/drawing/2014/main" id="{4D87C845-0154-4405-B72B-9BBF94DBBC79}"/>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8891793" y="1564075"/>
            <a:ext cx="1837944" cy="1837944"/>
          </a:xfrm>
          <a:prstGeom prst="rect">
            <a:avLst/>
          </a:prstGeom>
        </p:spPr>
      </p:pic>
    </p:spTree>
    <p:extLst>
      <p:ext uri="{BB962C8B-B14F-4D97-AF65-F5344CB8AC3E}">
        <p14:creationId xmlns:p14="http://schemas.microsoft.com/office/powerpoint/2010/main" val="3460968910"/>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E6074B9-BE55-4F89-A180-C2690F5AD77D}"/>
              </a:ext>
            </a:extLst>
          </p:cNvPr>
          <p:cNvSpPr>
            <a:spLocks noGrp="1"/>
          </p:cNvSpPr>
          <p:nvPr>
            <p:ph type="title"/>
          </p:nvPr>
        </p:nvSpPr>
        <p:spPr>
          <a:xfrm>
            <a:off x="863029" y="1012004"/>
            <a:ext cx="3416158" cy="4795408"/>
          </a:xfrm>
        </p:spPr>
        <p:txBody>
          <a:bodyPr>
            <a:normAutofit/>
          </a:bodyPr>
          <a:lstStyle/>
          <a:p>
            <a:r>
              <a:rPr lang="ga-IE"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Déan iarracht gan plaisteach a úsáid go ceann lae, seachtaine nó míosa fiú!</a:t>
            </a:r>
            <a:br>
              <a:rPr lang="en-IE"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en-IE" sz="4000" dirty="0">
              <a:solidFill>
                <a:schemeClr val="bg1"/>
              </a:solidFill>
            </a:endParaRPr>
          </a:p>
        </p:txBody>
      </p:sp>
      <p:graphicFrame>
        <p:nvGraphicFramePr>
          <p:cNvPr id="5" name="Content Placeholder 2">
            <a:extLst>
              <a:ext uri="{FF2B5EF4-FFF2-40B4-BE49-F238E27FC236}">
                <a16:creationId xmlns:a16="http://schemas.microsoft.com/office/drawing/2014/main" id="{E6435268-DA69-4C4E-853B-C18E3DECBCBA}"/>
              </a:ext>
            </a:extLst>
          </p:cNvPr>
          <p:cNvGraphicFramePr>
            <a:graphicFrameLocks noGrp="1"/>
          </p:cNvGraphicFramePr>
          <p:nvPr>
            <p:ph idx="1"/>
            <p:extLst>
              <p:ext uri="{D42A27DB-BD31-4B8C-83A1-F6EECF244321}">
                <p14:modId xmlns:p14="http://schemas.microsoft.com/office/powerpoint/2010/main" val="51038178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8692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A5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00AA9C-40D3-4DA6-B445-1086348B8FFF}"/>
              </a:ext>
            </a:extLst>
          </p:cNvPr>
          <p:cNvSpPr>
            <a:spLocks noGrp="1"/>
          </p:cNvSpPr>
          <p:nvPr>
            <p:ph type="title"/>
          </p:nvPr>
        </p:nvSpPr>
        <p:spPr>
          <a:xfrm>
            <a:off x="524256" y="4767072"/>
            <a:ext cx="6594189" cy="1625210"/>
          </a:xfrm>
        </p:spPr>
        <p:txBody>
          <a:bodyPr>
            <a:normAutofit/>
          </a:bodyPr>
          <a:lstStyle/>
          <a:p>
            <a:pPr>
              <a:lnSpc>
                <a:spcPct val="107000"/>
              </a:lnSpc>
              <a:spcAft>
                <a:spcPts val="800"/>
              </a:spcAft>
            </a:pP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Déan tionscadal taighde.</a:t>
            </a:r>
            <a:b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ga-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Ábhar molta: An Mearfhaisean</a:t>
            </a:r>
            <a:endParaRPr lang="en-I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Related image">
            <a:extLst>
              <a:ext uri="{FF2B5EF4-FFF2-40B4-BE49-F238E27FC236}">
                <a16:creationId xmlns:a16="http://schemas.microsoft.com/office/drawing/2014/main" id="{D6E81627-7474-45BF-B430-915FA77C83D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5E7B2F6-D119-440A-9994-15755233E994}"/>
              </a:ext>
            </a:extLst>
          </p:cNvPr>
          <p:cNvSpPr>
            <a:spLocks noGrp="1"/>
          </p:cNvSpPr>
          <p:nvPr>
            <p:ph idx="1"/>
          </p:nvPr>
        </p:nvSpPr>
        <p:spPr>
          <a:xfrm>
            <a:off x="8029319" y="917725"/>
            <a:ext cx="3424739" cy="4852362"/>
          </a:xfrm>
        </p:spPr>
        <p:txBody>
          <a:bodyPr anchor="ctr">
            <a:normAutofit/>
          </a:bodyPr>
          <a:lstStyle/>
          <a:p>
            <a:pPr marL="342900" lvl="0" indent="-342900">
              <a:lnSpc>
                <a:spcPct val="107000"/>
              </a:lnSpc>
              <a:spcAft>
                <a:spcPts val="800"/>
              </a:spcAft>
              <a:buFont typeface="Arial" panose="020B0604020202020204" pitchFamily="34" charset="0"/>
              <a:buChar char="•"/>
              <a:tabLst>
                <a:tab pos="457200" algn="l"/>
              </a:tabLst>
            </a:pPr>
            <a:r>
              <a:rPr lang="ga-IE" sz="2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 éard atá i gceist leis </a:t>
            </a:r>
            <a:r>
              <a:rPr lang="ga-IE" sz="2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an mearfhaisean</a:t>
            </a:r>
            <a:r>
              <a:rPr lang="ga-IE" sz="2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ná i bhfad níos mó bailiúcháin faisin nua gach bliain, séasúir níos giorra agus praghsanna níos ísle den chuid is mó.</a:t>
            </a:r>
            <a:endParaRPr lang="en-IE" sz="2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r>
              <a:rPr lang="en-IE" sz="2000" dirty="0">
                <a:solidFill>
                  <a:srgbClr val="FFFFFF"/>
                </a:solidFill>
                <a:hlinkClick r:id="rId4"/>
              </a:rPr>
              <a:t>https://www.youtube.com/watch?v=ECkLgq2W9RU</a:t>
            </a:r>
            <a:endParaRPr lang="en-IE" sz="2000" dirty="0">
              <a:solidFill>
                <a:srgbClr val="FFFFFF"/>
              </a:solidFill>
            </a:endParaRPr>
          </a:p>
          <a:p>
            <a:endParaRPr lang="en-IE" sz="2000" dirty="0">
              <a:solidFill>
                <a:srgbClr val="FFFFFF"/>
              </a:solidFill>
            </a:endParaRPr>
          </a:p>
        </p:txBody>
      </p:sp>
    </p:spTree>
    <p:extLst>
      <p:ext uri="{BB962C8B-B14F-4D97-AF65-F5344CB8AC3E}">
        <p14:creationId xmlns:p14="http://schemas.microsoft.com/office/powerpoint/2010/main" val="3414041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97721-68D4-48D3-A227-D207D89628CD}"/>
              </a:ext>
            </a:extLst>
          </p:cNvPr>
          <p:cNvSpPr>
            <a:spLocks noGrp="1"/>
          </p:cNvSpPr>
          <p:nvPr>
            <p:ph type="ctrTitle"/>
          </p:nvPr>
        </p:nvSpPr>
        <p:spPr>
          <a:xfrm>
            <a:off x="642996" y="4571216"/>
            <a:ext cx="10906008" cy="1115415"/>
          </a:xfrm>
        </p:spPr>
        <p:txBody>
          <a:bodyPr>
            <a:normAutofit/>
          </a:bodyPr>
          <a:lstStyle/>
          <a:p>
            <a:pPr>
              <a:lnSpc>
                <a:spcPct val="107000"/>
              </a:lnSpc>
              <a:spcAft>
                <a:spcPts val="800"/>
              </a:spcAft>
            </a:pPr>
            <a:r>
              <a:rPr lang="ga-IE" sz="5600" dirty="0">
                <a:effectLst/>
                <a:latin typeface="Calibri" panose="020F0502020204030204" pitchFamily="34" charset="0"/>
                <a:ea typeface="Calibri" panose="020F0502020204030204" pitchFamily="34" charset="0"/>
                <a:cs typeface="Times New Roman" panose="02020603050405020304" pitchFamily="18" charset="0"/>
              </a:rPr>
              <a:t>Brúigh an t-athrú chun cinn!</a:t>
            </a:r>
            <a:endParaRPr lang="en-IE" sz="5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441C63A3-9413-47B0-9FDA-5390936358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1946" y="1635174"/>
            <a:ext cx="3529109" cy="1457714"/>
          </a:xfrm>
          <a:prstGeom prst="rect">
            <a:avLst/>
          </a:prstGeom>
        </p:spPr>
      </p:pic>
      <p:pic>
        <p:nvPicPr>
          <p:cNvPr id="6" name="Picture 5">
            <a:extLst>
              <a:ext uri="{FF2B5EF4-FFF2-40B4-BE49-F238E27FC236}">
                <a16:creationId xmlns:a16="http://schemas.microsoft.com/office/drawing/2014/main" id="{59AD7C4D-9A8A-4EFA-B745-3E6C89F796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35945" y="476573"/>
            <a:ext cx="3520109" cy="3774916"/>
          </a:xfrm>
          <a:prstGeom prst="rect">
            <a:avLst/>
          </a:prstGeom>
        </p:spPr>
      </p:pic>
      <p:cxnSp>
        <p:nvCxnSpPr>
          <p:cNvPr id="14" name="Straight Connector 13">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56D8FF"/>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85CF037F-91D9-4384-A7E2-2B6A8D9E80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66691" y="1735286"/>
            <a:ext cx="4082313" cy="1357602"/>
          </a:xfrm>
          <a:prstGeom prst="rect">
            <a:avLst/>
          </a:prstGeom>
        </p:spPr>
      </p:pic>
    </p:spTree>
    <p:extLst>
      <p:ext uri="{BB962C8B-B14F-4D97-AF65-F5344CB8AC3E}">
        <p14:creationId xmlns:p14="http://schemas.microsoft.com/office/powerpoint/2010/main" val="31503239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corder xmlns="74f19b32-5b0b-4867-bda8-e69877cfbd4f" xsi:nil="true"/>
    <Thumbnail xmlns="74f19b32-5b0b-4867-bda8-e69877cfbd4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15" ma:contentTypeDescription="Create a new document." ma:contentTypeScope="" ma:versionID="cf8a420acd57685726a2b1ee0e774164">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6fb93478987ab971e2d62958a8923e7c" ns2:_="" ns3:_="">
    <xsd:import namespace="74f19b32-5b0b-4867-bda8-e69877cfbd4f"/>
    <xsd:import namespace="d23fce3b-4703-467e-a0a8-1c3951f41d2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Recorder" minOccurs="0"/>
                <xsd:element ref="ns2:Thumbnai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Recorder" ma:index="20" nillable="true" ma:displayName="Recorder" ma:format="Dropdown" ma:internalName="Recorder">
      <xsd:simpleType>
        <xsd:restriction base="dms:Text">
          <xsd:maxLength value="255"/>
        </xsd:restriction>
      </xsd:simpleType>
    </xsd:element>
    <xsd:element name="Thumbnail" ma:index="21" nillable="true" ma:displayName="Thumbnail" ma:format="Dropdown" ma:internalName="Thumbnail">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6E67BF-F3D4-465C-A0CF-3FA7C42AC1CF}">
  <ds:schemaRefs>
    <ds:schemaRef ds:uri="http://schemas.microsoft.com/sharepoint/v3/contenttype/forms"/>
  </ds:schemaRefs>
</ds:datastoreItem>
</file>

<file path=customXml/itemProps2.xml><?xml version="1.0" encoding="utf-8"?>
<ds:datastoreItem xmlns:ds="http://schemas.openxmlformats.org/officeDocument/2006/customXml" ds:itemID="{E6694D2D-88E0-45DE-BAFF-50FEF1D91328}">
  <ds:schemaRefs>
    <ds:schemaRef ds:uri="http://schemas.microsoft.com/office/2006/metadata/properties"/>
    <ds:schemaRef ds:uri="http://schemas.microsoft.com/office/infopath/2007/PartnerControls"/>
    <ds:schemaRef ds:uri="74f19b32-5b0b-4867-bda8-e69877cfbd4f"/>
  </ds:schemaRefs>
</ds:datastoreItem>
</file>

<file path=customXml/itemProps3.xml><?xml version="1.0" encoding="utf-8"?>
<ds:datastoreItem xmlns:ds="http://schemas.openxmlformats.org/officeDocument/2006/customXml" ds:itemID="{06431293-86BC-4F14-A88F-7ED0ECD44D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68</TotalTime>
  <Words>3869</Words>
  <Application>Microsoft Office PowerPoint</Application>
  <PresentationFormat>Widescreen</PresentationFormat>
  <Paragraphs>254</Paragraphs>
  <Slides>33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Wingdings</vt:lpstr>
      <vt:lpstr>Office Theme</vt:lpstr>
      <vt:lpstr>Plaisteach</vt:lpstr>
      <vt:lpstr>Céard is plaisteach ann?</vt:lpstr>
      <vt:lpstr>Cén chaoi a ndéantar plaisteach?</vt:lpstr>
      <vt:lpstr>PowerPoint Presentation</vt:lpstr>
      <vt:lpstr>An bhféadfá maireachtáil gan an plaisteach?</vt:lpstr>
      <vt:lpstr>Is í an fhírinne... gurb iontach an rud é an plaisteach</vt:lpstr>
      <vt:lpstr>Ach déanann an plaisteach dochar don chomhshaol</vt:lpstr>
      <vt:lpstr>Tá plaistigh aonúsáide níos measa fós.   Plaistigh iad sin atá deartha lena n-úsáid uair amháin.  Teastaíonn a lán fuinnimh agus acmhainní le plaistigh a dhéanamh.   Bíonn plaistigh nach bhfuil deartha lena n-úsáid ach uair amháin ina gcúis le cuid mhaith dramhaíola </vt:lpstr>
      <vt:lpstr>An féidir leat smaoineamh ar roinnt samplaí de phlaistigh aonúsáide? </vt:lpstr>
      <vt:lpstr>PowerPoint Presentation</vt:lpstr>
      <vt:lpstr>Ceannaigh é, úsáid é, caith amach é?</vt:lpstr>
      <vt:lpstr>Cás-staidéar: Plaistigh san Aigéan </vt:lpstr>
      <vt:lpstr>PowerPoint Presentation</vt:lpstr>
      <vt:lpstr>Staitisticí Muirí na hÉireann </vt:lpstr>
      <vt:lpstr>PowerPoint Presentation</vt:lpstr>
      <vt:lpstr>Bruscar muirí – na fadhbanna is mó</vt:lpstr>
      <vt:lpstr>PowerPoint Presentation</vt:lpstr>
      <vt:lpstr>Is féidir le plaistigh bualadh faoi ainmhithe mara agus iad a scrabhadh</vt:lpstr>
      <vt:lpstr>Is féidir le plaistigh ainmhithe a chur i bhfostú, a thachtadh agus a phlúchadh </vt:lpstr>
      <vt:lpstr>Is féidir le hainmhithe plaisteach a ithe agus iad ag ceapadh gur bia é </vt:lpstr>
      <vt:lpstr>Is féidir le plaisteach tocsainí sna haigéin a shú isteach </vt:lpstr>
      <vt:lpstr>Céard í fuascailt na faidhbe? </vt:lpstr>
      <vt:lpstr>Céard is féidir leatsa a dhéanamh?</vt:lpstr>
      <vt:lpstr>PowerPoint Presentation</vt:lpstr>
      <vt:lpstr>Gníomhaíochtaí</vt:lpstr>
      <vt:lpstr>Cláraigh do scoil mar Ghrúpa Cóstaí Glana</vt:lpstr>
      <vt:lpstr>Fiosraigh cad is brí leis na siombailí coitianta pacáistithe seo? Cuir pobal uile na scoile ar an eolas  </vt:lpstr>
      <vt:lpstr>Dear póstaer d’fhonn feasacht ar an dramhaíl phlaisteach a mhéadú i do scoil</vt:lpstr>
      <vt:lpstr>Físeáin</vt:lpstr>
      <vt:lpstr>Cuir pobal na scoile ar an eolas faoi na roghanna eile is féidir a úsáid in ionad plaistigh aonúsáide</vt:lpstr>
      <vt:lpstr>Déan iarracht gan plaisteach a úsáid go ceann lae, seachtaine nó míosa fiú! </vt:lpstr>
      <vt:lpstr>Déan tionscadal taighde. Ábhar molta: An Mearfhaisean</vt:lpstr>
      <vt:lpstr>Brúigh an t-athrú chun cinn!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Plastic</dc:title>
  <dc:creator>Chloe Devlin</dc:creator>
  <cp:lastModifiedBy>Ciara Norton</cp:lastModifiedBy>
  <cp:revision>5</cp:revision>
  <dcterms:created xsi:type="dcterms:W3CDTF">2019-08-19T15:32:04Z</dcterms:created>
  <dcterms:modified xsi:type="dcterms:W3CDTF">2021-09-28T21:22:07Z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Order">
    <vt:r8>595000</vt:r8>
  </property>
</Properties>
</file>